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3.xml" ContentType="application/vnd.openxmlformats-officedocument.theme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4.xml" ContentType="application/vnd.openxmlformats-officedocument.theme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9" r:id="rId2"/>
    <p:sldMasterId id="2147483698" r:id="rId3"/>
    <p:sldMasterId id="2147483712" r:id="rId4"/>
    <p:sldMasterId id="2147483719" r:id="rId5"/>
  </p:sldMasterIdLst>
  <p:notesMasterIdLst>
    <p:notesMasterId r:id="rId28"/>
  </p:notesMasterIdLst>
  <p:sldIdLst>
    <p:sldId id="754" r:id="rId6"/>
    <p:sldId id="759" r:id="rId7"/>
    <p:sldId id="269" r:id="rId8"/>
    <p:sldId id="438" r:id="rId9"/>
    <p:sldId id="442" r:id="rId10"/>
    <p:sldId id="273" r:id="rId11"/>
    <p:sldId id="439" r:id="rId12"/>
    <p:sldId id="440" r:id="rId13"/>
    <p:sldId id="259" r:id="rId14"/>
    <p:sldId id="441" r:id="rId15"/>
    <p:sldId id="261" r:id="rId16"/>
    <p:sldId id="260" r:id="rId17"/>
    <p:sldId id="446" r:id="rId18"/>
    <p:sldId id="447" r:id="rId19"/>
    <p:sldId id="444" r:id="rId20"/>
    <p:sldId id="443" r:id="rId21"/>
    <p:sldId id="267" r:id="rId22"/>
    <p:sldId id="268" r:id="rId23"/>
    <p:sldId id="270" r:id="rId24"/>
    <p:sldId id="757" r:id="rId25"/>
    <p:sldId id="768" r:id="rId26"/>
    <p:sldId id="529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B5C00"/>
    <a:srgbClr val="3B5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inimized">
    <p:restoredLeft sz="9358" autoAdjust="0"/>
    <p:restoredTop sz="0" autoAdjust="0"/>
  </p:normalViewPr>
  <p:slideViewPr>
    <p:cSldViewPr snapToGrid="0">
      <p:cViewPr varScale="1">
        <p:scale>
          <a:sx n="27" d="100"/>
          <a:sy n="27" d="100"/>
        </p:scale>
        <p:origin x="589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24AB2D-6386-4FC2-ACA1-01FF3FB31D5C}" type="datetimeFigureOut">
              <a:rPr lang="en-US" altLang="zh-CN" smtClean="0"/>
              <a:t>11/15/2018</a:t>
            </a:fld>
            <a:endParaRPr lang="zh-CN" alt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  <a:endParaRPr lang="zh-CN" altLang="en-US"/>
          </a:p>
          <a:p>
            <a:pPr lvl="2"/>
            <a:r>
              <a:rPr lang="en-US" altLang="zh-CN"/>
              <a:t>Third level</a:t>
            </a:r>
            <a:endParaRPr lang="zh-CN" altLang="en-US"/>
          </a:p>
          <a:p>
            <a:pPr lvl="3"/>
            <a:r>
              <a:rPr lang="en-US" altLang="zh-CN"/>
              <a:t>Fourth level</a:t>
            </a:r>
            <a:endParaRPr lang="zh-CN" altLang="en-US"/>
          </a:p>
          <a:p>
            <a:pPr lvl="4"/>
            <a:r>
              <a:rPr lang="en-US" altLang="zh-CN"/>
              <a:t>Fifth level</a:t>
            </a:r>
            <a:endParaRPr lang="zh-CN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C5F7EE-CB9C-40F9-8BEC-657DF1D83871}" type="slidenum">
              <a:rPr lang="en-US" altLang="zh-CN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218298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02D639A-AF38-4D9A-897E-57859A70BDEB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itchFamily="34" charset="0"/>
                <a:ea typeface="ＭＳ Ｐゴシック" pitchFamily="-16" charset="-128"/>
                <a:cs typeface="Arial"/>
                <a:sym typeface="Arial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itchFamily="34" charset="0"/>
              <a:ea typeface="ＭＳ Ｐゴシック" pitchFamily="-16" charset="-128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134563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>
              <a:latin typeface="Calibri" panose="020F0502020204030204" pitchFamily="34" charset="0"/>
              <a:ea typeface="Noto Sans CJK SC Regular" panose="020B0500000000000000" pitchFamily="34" charset="-128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C5F7EE-CB9C-40F9-8BEC-657DF1D83871}" type="slidenum">
              <a:rPr lang="en-US" smtClean="0">
                <a:latin typeface="Calibri" panose="020F0502020204030204" pitchFamily="34" charset="0"/>
                <a:ea typeface="Noto Sans CJK SC Regular" panose="020B0500000000000000" pitchFamily="34" charset="-128"/>
              </a:rPr>
              <a:t>11</a:t>
            </a:fld>
            <a:endParaRPr lang="en-US">
              <a:latin typeface="Calibri" panose="020F0502020204030204" pitchFamily="34" charset="0"/>
              <a:ea typeface="Noto Sans CJK SC Regular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355583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>
              <a:latin typeface="Calibri" panose="020F0502020204030204" pitchFamily="34" charset="0"/>
              <a:ea typeface="Noto Sans CJK SC Regular" panose="020B0500000000000000" pitchFamily="34" charset="-128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C5F7EE-CB9C-40F9-8BEC-657DF1D83871}" type="slidenum">
              <a:rPr lang="en-US" smtClean="0">
                <a:latin typeface="Calibri" panose="020F0502020204030204" pitchFamily="34" charset="0"/>
                <a:ea typeface="Noto Sans CJK SC Regular" panose="020B0500000000000000" pitchFamily="34" charset="-128"/>
              </a:rPr>
              <a:t>12</a:t>
            </a:fld>
            <a:endParaRPr lang="en-US">
              <a:latin typeface="Calibri" panose="020F0502020204030204" pitchFamily="34" charset="0"/>
              <a:ea typeface="Noto Sans CJK SC Regular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333864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Shape 574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319" cy="418337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Trebuchet MS"/>
              <a:buNone/>
            </a:pPr>
            <a:endParaRPr lang="zh-CN" altLang="en-US" sz="1100" b="0" i="0" u="none" strike="noStrike" cap="none" dirty="0">
              <a:solidFill>
                <a:schemeClr val="dk1"/>
              </a:solidFill>
              <a:latin typeface="Noto Sans CJK SC Regular" panose="020B0500000000000000" pitchFamily="34" charset="-128"/>
              <a:ea typeface="Noto Sans CJK SC Regular" panose="020B0500000000000000" pitchFamily="34" charset="-128"/>
              <a:cs typeface="Trebuchet MS"/>
              <a:sym typeface="Trebuchet MS"/>
            </a:endParaRPr>
          </a:p>
        </p:txBody>
      </p:sp>
      <p:sp>
        <p:nvSpPr>
          <p:cNvPr id="575" name="Shape 575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8004470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>
              <a:latin typeface="Calibri" panose="020F0502020204030204" pitchFamily="34" charset="0"/>
              <a:ea typeface="Noto Sans CJK SC Regular" panose="020B0500000000000000" pitchFamily="34" charset="-128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C5F7EE-CB9C-40F9-8BEC-657DF1D83871}" type="slidenum">
              <a:rPr lang="en-US" smtClean="0">
                <a:latin typeface="Calibri" panose="020F0502020204030204" pitchFamily="34" charset="0"/>
                <a:ea typeface="Noto Sans CJK SC Regular" panose="020B0500000000000000" pitchFamily="34" charset="-128"/>
              </a:rPr>
              <a:t>14</a:t>
            </a:fld>
            <a:endParaRPr lang="en-US">
              <a:latin typeface="Calibri" panose="020F0502020204030204" pitchFamily="34" charset="0"/>
              <a:ea typeface="Noto Sans CJK SC Regular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606073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>
              <a:latin typeface="Calibri" panose="020F0502020204030204" pitchFamily="34" charset="0"/>
              <a:ea typeface="Noto Sans CJK SC Regular" panose="020B0500000000000000" pitchFamily="34" charset="-128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C5F7EE-CB9C-40F9-8BEC-657DF1D83871}" type="slidenum">
              <a:rPr lang="en-US" smtClean="0">
                <a:latin typeface="Calibri" panose="020F0502020204030204" pitchFamily="34" charset="0"/>
                <a:ea typeface="Noto Sans CJK SC Regular" panose="020B0500000000000000" pitchFamily="34" charset="-128"/>
              </a:rPr>
              <a:t>15</a:t>
            </a:fld>
            <a:endParaRPr lang="en-US">
              <a:latin typeface="Calibri" panose="020F0502020204030204" pitchFamily="34" charset="0"/>
              <a:ea typeface="Noto Sans CJK SC Regular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819453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>
              <a:latin typeface="Calibri" panose="020F0502020204030204" pitchFamily="34" charset="0"/>
              <a:ea typeface="Noto Sans CJK SC Regular" panose="020B0500000000000000" pitchFamily="34" charset="-128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C5F7EE-CB9C-40F9-8BEC-657DF1D83871}" type="slidenum">
              <a:rPr lang="en-US" smtClean="0">
                <a:latin typeface="Calibri" panose="020F0502020204030204" pitchFamily="34" charset="0"/>
                <a:ea typeface="Noto Sans CJK SC Regular" panose="020B0500000000000000" pitchFamily="34" charset="-128"/>
              </a:rPr>
              <a:t>16</a:t>
            </a:fld>
            <a:endParaRPr lang="en-US">
              <a:latin typeface="Calibri" panose="020F0502020204030204" pitchFamily="34" charset="0"/>
              <a:ea typeface="Noto Sans CJK SC Regular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923295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>
              <a:latin typeface="Calibri" panose="020F0502020204030204" pitchFamily="34" charset="0"/>
              <a:ea typeface="Noto Sans CJK SC Regular" panose="020B0500000000000000" pitchFamily="34" charset="-128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C5F7EE-CB9C-40F9-8BEC-657DF1D83871}" type="slidenum">
              <a:rPr lang="en-US" smtClean="0">
                <a:latin typeface="Calibri" panose="020F0502020204030204" pitchFamily="34" charset="0"/>
                <a:ea typeface="Noto Sans CJK SC Regular" panose="020B0500000000000000" pitchFamily="34" charset="-128"/>
              </a:rPr>
              <a:t>17</a:t>
            </a:fld>
            <a:endParaRPr lang="en-US">
              <a:latin typeface="Calibri" panose="020F0502020204030204" pitchFamily="34" charset="0"/>
              <a:ea typeface="Noto Sans CJK SC Regular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502299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>
              <a:latin typeface="Calibri" panose="020F0502020204030204" pitchFamily="34" charset="0"/>
              <a:ea typeface="Noto Sans CJK SC Regular" panose="020B0500000000000000" pitchFamily="34" charset="-128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C5F7EE-CB9C-40F9-8BEC-657DF1D83871}" type="slidenum">
              <a:rPr lang="en-US" smtClean="0">
                <a:latin typeface="Calibri" panose="020F0502020204030204" pitchFamily="34" charset="0"/>
                <a:ea typeface="Noto Sans CJK SC Regular" panose="020B0500000000000000" pitchFamily="34" charset="-128"/>
              </a:rPr>
              <a:t>18</a:t>
            </a:fld>
            <a:endParaRPr lang="en-US">
              <a:latin typeface="Calibri" panose="020F0502020204030204" pitchFamily="34" charset="0"/>
              <a:ea typeface="Noto Sans CJK SC Regular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4234549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>
              <a:latin typeface="Calibri" panose="020F0502020204030204" pitchFamily="34" charset="0"/>
              <a:ea typeface="Noto Sans CJK SC Regular" panose="020B0500000000000000" pitchFamily="34" charset="-128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C5F7EE-CB9C-40F9-8BEC-657DF1D83871}" type="slidenum">
              <a:rPr lang="en-US" smtClean="0">
                <a:latin typeface="Calibri" panose="020F0502020204030204" pitchFamily="34" charset="0"/>
                <a:ea typeface="Noto Sans CJK SC Regular" panose="020B0500000000000000" pitchFamily="34" charset="-128"/>
              </a:rPr>
              <a:t>19</a:t>
            </a:fld>
            <a:endParaRPr lang="en-US">
              <a:latin typeface="Calibri" panose="020F0502020204030204" pitchFamily="34" charset="0"/>
              <a:ea typeface="Noto Sans CJK SC Regular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9362157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Shape 67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80" name="Shape 6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473408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Shape 8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>
              <a:buNone/>
            </a:pPr>
            <a:r>
              <a:rPr lang="zh-CN" alt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右上角</a:t>
            </a:r>
            <a:r>
              <a:rPr lang="en-US" altLang="zh-CN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QR code</a:t>
            </a:r>
            <a:r>
              <a:rPr lang="zh-CN" alt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，关注</a:t>
            </a:r>
            <a:r>
              <a:rPr lang="en-US" altLang="zh-CN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nvidia</a:t>
            </a:r>
            <a:r>
              <a:rPr lang="en-US" altLang="zh-CN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开发者社区微信号，右下角</a:t>
            </a:r>
            <a:r>
              <a:rPr lang="en-US" altLang="zh-CN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DLI</a:t>
            </a:r>
            <a:r>
              <a:rPr lang="zh-CN" alt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培训栏目，可以看到所有课程</a:t>
            </a:r>
            <a:endParaRPr lang="en-US" sz="11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829" name="Shape 82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98325240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Shape 130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04" name="Shape 1304"/>
          <p:cNvSpPr txBox="1">
            <a:spLocks noGrp="1"/>
          </p:cNvSpPr>
          <p:nvPr>
            <p:ph type="body" idx="1"/>
          </p:nvPr>
        </p:nvSpPr>
        <p:spPr>
          <a:xfrm>
            <a:off x="685799" y="4343398"/>
            <a:ext cx="5486399" cy="4114799"/>
          </a:xfrm>
          <a:prstGeom prst="rect">
            <a:avLst/>
          </a:prstGeom>
          <a:noFill/>
          <a:ln>
            <a:noFill/>
          </a:ln>
        </p:spPr>
        <p:txBody>
          <a:bodyPr lIns="91325" tIns="45650" rIns="91325" bIns="456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endParaRPr lang="zh-CN" altLang="en-US" sz="1100" b="0" i="0" u="none" strike="noStrike" cap="none" dirty="0">
              <a:solidFill>
                <a:schemeClr val="dk1"/>
              </a:solidFill>
              <a:latin typeface="Noto Sans CJK SC Regular" panose="020B0500000000000000" pitchFamily="34" charset="-128"/>
              <a:ea typeface="Noto Sans CJK SC Regular" panose="020B0500000000000000" pitchFamily="34" charset="-128"/>
              <a:cs typeface="Trebuchet MS"/>
              <a:sym typeface="Trebuchet MS"/>
            </a:endParaRPr>
          </a:p>
        </p:txBody>
      </p:sp>
      <p:sp>
        <p:nvSpPr>
          <p:cNvPr id="1305" name="Shape 1305"/>
          <p:cNvSpPr txBox="1">
            <a:spLocks noGrp="1"/>
          </p:cNvSpPr>
          <p:nvPr>
            <p:ph type="sldNum" idx="12"/>
          </p:nvPr>
        </p:nvSpPr>
        <p:spPr>
          <a:xfrm>
            <a:off x="3583535" y="8685213"/>
            <a:ext cx="2971799" cy="457199"/>
          </a:xfrm>
          <a:prstGeom prst="rect">
            <a:avLst/>
          </a:prstGeom>
          <a:noFill/>
          <a:ln>
            <a:noFill/>
          </a:ln>
        </p:spPr>
        <p:txBody>
          <a:bodyPr lIns="91325" tIns="45650" rIns="91325" bIns="4565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Trebuchet MS"/>
              <a:buNone/>
              <a:tabLst/>
              <a:defRPr/>
            </a:pPr>
            <a:fld id="{00000000-1234-1234-1234-123412341234}" type="slidenum"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CJK SC Regular" panose="020B0500000000000000" pitchFamily="34" charset="-128"/>
                <a:ea typeface="Noto Sans CJK SC Regular" panose="020B0500000000000000" pitchFamily="34" charset="-128"/>
                <a:cs typeface="Trebuchet MS"/>
                <a:sym typeface="Trebuchet M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Trebuchet MS"/>
                <a:buNone/>
                <a:tabLst/>
                <a:defRPr/>
              </a:pPr>
              <a:t>22</a:t>
            </a:fld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Noto Sans CJK SC Regular" panose="020B0500000000000000" pitchFamily="34" charset="-128"/>
              <a:ea typeface="Noto Sans CJK SC Regular" panose="020B0500000000000000" pitchFamily="34" charset="-128"/>
              <a:cs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28593333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>
              <a:latin typeface="Calibri" panose="020F0502020204030204" pitchFamily="34" charset="0"/>
              <a:ea typeface="Noto Sans CJK SC Regular" panose="020B0500000000000000" pitchFamily="34" charset="-128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C5F7EE-CB9C-40F9-8BEC-657DF1D83871}" type="slidenum">
              <a:rPr lang="en-US" smtClean="0">
                <a:latin typeface="Calibri" panose="020F0502020204030204" pitchFamily="34" charset="0"/>
                <a:ea typeface="Noto Sans CJK SC Regular" panose="020B0500000000000000" pitchFamily="34" charset="-128"/>
              </a:rPr>
              <a:t>4</a:t>
            </a:fld>
            <a:endParaRPr lang="en-US">
              <a:latin typeface="Calibri" panose="020F0502020204030204" pitchFamily="34" charset="0"/>
              <a:ea typeface="Noto Sans CJK SC Regular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688191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>
              <a:latin typeface="Calibri" panose="020F0502020204030204" pitchFamily="34" charset="0"/>
              <a:ea typeface="Noto Sans CJK SC Regular" panose="020B0500000000000000" pitchFamily="34" charset="-128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C5F7EE-CB9C-40F9-8BEC-657DF1D83871}" type="slidenum">
              <a:rPr lang="en-US" smtClean="0">
                <a:latin typeface="Calibri" panose="020F0502020204030204" pitchFamily="34" charset="0"/>
                <a:ea typeface="Noto Sans CJK SC Regular" panose="020B0500000000000000" pitchFamily="34" charset="-128"/>
              </a:rPr>
              <a:t>5</a:t>
            </a:fld>
            <a:endParaRPr lang="en-US">
              <a:latin typeface="Calibri" panose="020F0502020204030204" pitchFamily="34" charset="0"/>
              <a:ea typeface="Noto Sans CJK SC Regular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821145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Shape 574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319" cy="418337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Trebuchet MS"/>
              <a:buNone/>
            </a:pPr>
            <a:endParaRPr lang="zh-CN" altLang="en-US" sz="1100" b="0" i="0" u="none" strike="noStrike" cap="none" dirty="0">
              <a:solidFill>
                <a:schemeClr val="dk1"/>
              </a:solidFill>
              <a:latin typeface="Noto Sans CJK SC Regular" panose="020B0500000000000000" pitchFamily="34" charset="-128"/>
              <a:ea typeface="Noto Sans CJK SC Regular" panose="020B0500000000000000" pitchFamily="34" charset="-128"/>
              <a:cs typeface="Trebuchet MS"/>
              <a:sym typeface="Trebuchet MS"/>
            </a:endParaRPr>
          </a:p>
        </p:txBody>
      </p:sp>
      <p:sp>
        <p:nvSpPr>
          <p:cNvPr id="575" name="Shape 575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9186976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>
              <a:latin typeface="Calibri" panose="020F0502020204030204" pitchFamily="34" charset="0"/>
              <a:ea typeface="Noto Sans CJK SC Regular" panose="020B0500000000000000" pitchFamily="34" charset="-128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C5F7EE-CB9C-40F9-8BEC-657DF1D83871}" type="slidenum">
              <a:rPr lang="en-US" smtClean="0">
                <a:latin typeface="Calibri" panose="020F0502020204030204" pitchFamily="34" charset="0"/>
                <a:ea typeface="Noto Sans CJK SC Regular" panose="020B0500000000000000" pitchFamily="34" charset="-128"/>
              </a:rPr>
              <a:t>7</a:t>
            </a:fld>
            <a:endParaRPr lang="en-US">
              <a:latin typeface="Calibri" panose="020F0502020204030204" pitchFamily="34" charset="0"/>
              <a:ea typeface="Noto Sans CJK SC Regular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877931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>
              <a:latin typeface="Calibri" panose="020F0502020204030204" pitchFamily="34" charset="0"/>
              <a:ea typeface="Noto Sans CJK SC Regular" panose="020B0500000000000000" pitchFamily="34" charset="-128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C5F7EE-CB9C-40F9-8BEC-657DF1D83871}" type="slidenum">
              <a:rPr lang="en-US" smtClean="0">
                <a:latin typeface="Calibri" panose="020F0502020204030204" pitchFamily="34" charset="0"/>
                <a:ea typeface="Noto Sans CJK SC Regular" panose="020B0500000000000000" pitchFamily="34" charset="-128"/>
              </a:rPr>
              <a:t>8</a:t>
            </a:fld>
            <a:endParaRPr lang="en-US">
              <a:latin typeface="Calibri" panose="020F0502020204030204" pitchFamily="34" charset="0"/>
              <a:ea typeface="Noto Sans CJK SC Regular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717191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>
              <a:latin typeface="Calibri" panose="020F0502020204030204" pitchFamily="34" charset="0"/>
              <a:ea typeface="Noto Sans CJK SC Regular" panose="020B0500000000000000" pitchFamily="34" charset="-128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C5F7EE-CB9C-40F9-8BEC-657DF1D83871}" type="slidenum">
              <a:rPr lang="en-US" smtClean="0">
                <a:latin typeface="Calibri" panose="020F0502020204030204" pitchFamily="34" charset="0"/>
                <a:ea typeface="Noto Sans CJK SC Regular" panose="020B0500000000000000" pitchFamily="34" charset="-128"/>
              </a:rPr>
              <a:t>9</a:t>
            </a:fld>
            <a:endParaRPr lang="en-US">
              <a:latin typeface="Calibri" panose="020F0502020204030204" pitchFamily="34" charset="0"/>
              <a:ea typeface="Noto Sans CJK SC Regular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115978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>
              <a:latin typeface="Calibri" panose="020F0502020204030204" pitchFamily="34" charset="0"/>
              <a:ea typeface="Noto Sans CJK SC Regular" panose="020B0500000000000000" pitchFamily="34" charset="-128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C5F7EE-CB9C-40F9-8BEC-657DF1D83871}" type="slidenum">
              <a:rPr lang="en-US" smtClean="0">
                <a:latin typeface="Calibri" panose="020F0502020204030204" pitchFamily="34" charset="0"/>
                <a:ea typeface="Noto Sans CJK SC Regular" panose="020B0500000000000000" pitchFamily="34" charset="-128"/>
              </a:rPr>
              <a:t>10</a:t>
            </a:fld>
            <a:endParaRPr lang="en-US">
              <a:latin typeface="Calibri" panose="020F0502020204030204" pitchFamily="34" charset="0"/>
              <a:ea typeface="Noto Sans CJK SC Regular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688585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7" Type="http://schemas.openxmlformats.org/officeDocument/2006/relationships/image" Target="../media/image1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sv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7" Type="http://schemas.openxmlformats.org/officeDocument/2006/relationships/image" Target="../media/image1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_Title Slide - Image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1753" b="-229"/>
          <a:stretch/>
        </p:blipFill>
        <p:spPr>
          <a:xfrm>
            <a:off x="0" y="1"/>
            <a:ext cx="12192000" cy="6602779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 flipV="1">
            <a:off x="0" y="0"/>
            <a:ext cx="12192000" cy="6858000"/>
          </a:xfrm>
          <a:prstGeom prst="rect">
            <a:avLst/>
          </a:prstGeom>
          <a:gradFill>
            <a:gsLst>
              <a:gs pos="34000">
                <a:schemeClr val="tx1"/>
              </a:gs>
              <a:gs pos="100000">
                <a:schemeClr val="tx1">
                  <a:alpha val="3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1" name="Rectangle 4"/>
          <p:cNvSpPr>
            <a:spLocks noGrp="1" noChangeArrowheads="1"/>
          </p:cNvSpPr>
          <p:nvPr userDrawn="1">
            <p:ph type="subTitle" idx="1"/>
          </p:nvPr>
        </p:nvSpPr>
        <p:spPr>
          <a:xfrm>
            <a:off x="545526" y="5124779"/>
            <a:ext cx="6730148" cy="410369"/>
          </a:xfrm>
        </p:spPr>
        <p:txBody>
          <a:bodyPr wrap="square" anchor="t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2222" b="0">
                <a:solidFill>
                  <a:schemeClr val="bg2">
                    <a:lumMod val="50000"/>
                  </a:schemeClr>
                </a:solidFill>
                <a:latin typeface="Trebuchet MS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305" name="Title 304"/>
          <p:cNvSpPr>
            <a:spLocks noGrp="1"/>
          </p:cNvSpPr>
          <p:nvPr userDrawn="1">
            <p:ph type="title" hasCustomPrompt="1"/>
          </p:nvPr>
        </p:nvSpPr>
        <p:spPr>
          <a:xfrm>
            <a:off x="545526" y="3816232"/>
            <a:ext cx="6730148" cy="1092061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4889" b="1" cap="all" baseline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648153" y="4989989"/>
            <a:ext cx="6063077" cy="0"/>
          </a:xfrm>
          <a:prstGeom prst="line">
            <a:avLst/>
          </a:prstGeom>
          <a:ln cap="rnd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8153" y="536956"/>
            <a:ext cx="2538434" cy="889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127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26108" y="5947368"/>
            <a:ext cx="8739784" cy="410369"/>
          </a:xfrm>
        </p:spPr>
        <p:txBody>
          <a:bodyPr anchor="b"/>
          <a:lstStyle>
            <a:lvl1pPr algn="l">
              <a:defRPr sz="2222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03635" y="5713473"/>
            <a:ext cx="8384731" cy="115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826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3228725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DEMO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720" y="5743860"/>
            <a:ext cx="11084560" cy="595034"/>
          </a:xfrm>
        </p:spPr>
        <p:txBody>
          <a:bodyPr anchor="ctr"/>
          <a:lstStyle>
            <a:lvl1pPr algn="l">
              <a:defRPr sz="3556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26283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and 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219" t="22933" r="58849" b="-4267"/>
          <a:stretch/>
        </p:blipFill>
        <p:spPr>
          <a:xfrm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40000">
                <a:schemeClr val="tx2"/>
              </a:gs>
              <a:gs pos="100000">
                <a:schemeClr val="tx2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tx2">
                  <a:alpha val="3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4089621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uote and 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3076" t="22534" r="63759" b="-9037"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 flipH="1" flipV="1">
            <a:off x="0" y="0"/>
            <a:ext cx="12192000" cy="6858000"/>
          </a:xfrm>
          <a:prstGeom prst="rect">
            <a:avLst/>
          </a:prstGeom>
          <a:gradFill>
            <a:gsLst>
              <a:gs pos="40000">
                <a:schemeClr val="tx1"/>
              </a:gs>
              <a:gs pos="100000">
                <a:schemeClr val="tx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3" name="Rectangle 12"/>
          <p:cNvSpPr/>
          <p:nvPr userDrawn="1"/>
        </p:nvSpPr>
        <p:spPr>
          <a:xfrm flipH="1" flipV="1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alpha val="3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3852837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0_Title Slide - Image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/>
          <p:cNvGrpSpPr/>
          <p:nvPr userDrawn="1"/>
        </p:nvGrpSpPr>
        <p:grpSpPr>
          <a:xfrm>
            <a:off x="6336000" y="-42689"/>
            <a:ext cx="5920033" cy="6914813"/>
            <a:chOff x="5702400" y="-38420"/>
            <a:chExt cx="5328030" cy="6223332"/>
          </a:xfrm>
        </p:grpSpPr>
        <p:grpSp>
          <p:nvGrpSpPr>
            <p:cNvPr id="26" name="Group 25"/>
            <p:cNvGrpSpPr/>
            <p:nvPr userDrawn="1"/>
          </p:nvGrpSpPr>
          <p:grpSpPr>
            <a:xfrm>
              <a:off x="5702400" y="-38420"/>
              <a:ext cx="5292000" cy="6223332"/>
              <a:chOff x="5702400" y="-38420"/>
              <a:chExt cx="5292000" cy="6223332"/>
            </a:xfrm>
          </p:grpSpPr>
          <p:sp>
            <p:nvSpPr>
              <p:cNvPr id="28" name="Freeform 27"/>
              <p:cNvSpPr/>
              <p:nvPr/>
            </p:nvSpPr>
            <p:spPr>
              <a:xfrm>
                <a:off x="5702400" y="-7201"/>
                <a:ext cx="5292000" cy="6192113"/>
              </a:xfrm>
              <a:custGeom>
                <a:avLst/>
                <a:gdLst>
                  <a:gd name="connsiteX0" fmla="*/ 0 w 5292000"/>
                  <a:gd name="connsiteY0" fmla="*/ 0 h 6206400"/>
                  <a:gd name="connsiteX1" fmla="*/ 5292000 w 5292000"/>
                  <a:gd name="connsiteY1" fmla="*/ 0 h 6206400"/>
                  <a:gd name="connsiteX2" fmla="*/ 5292000 w 5292000"/>
                  <a:gd name="connsiteY2" fmla="*/ 6206400 h 6206400"/>
                  <a:gd name="connsiteX3" fmla="*/ 3146400 w 5292000"/>
                  <a:gd name="connsiteY3" fmla="*/ 6206400 h 6206400"/>
                  <a:gd name="connsiteX4" fmla="*/ 4485600 w 5292000"/>
                  <a:gd name="connsiteY4" fmla="*/ 1202400 h 6206400"/>
                  <a:gd name="connsiteX5" fmla="*/ 0 w 5292000"/>
                  <a:gd name="connsiteY5" fmla="*/ 0 h 6206400"/>
                  <a:gd name="connsiteX0" fmla="*/ 0 w 5292000"/>
                  <a:gd name="connsiteY0" fmla="*/ 0 h 6206400"/>
                  <a:gd name="connsiteX1" fmla="*/ 5292000 w 5292000"/>
                  <a:gd name="connsiteY1" fmla="*/ 0 h 6206400"/>
                  <a:gd name="connsiteX2" fmla="*/ 5292000 w 5292000"/>
                  <a:gd name="connsiteY2" fmla="*/ 6206400 h 6206400"/>
                  <a:gd name="connsiteX3" fmla="*/ 3146400 w 5292000"/>
                  <a:gd name="connsiteY3" fmla="*/ 6192112 h 6206400"/>
                  <a:gd name="connsiteX4" fmla="*/ 4485600 w 5292000"/>
                  <a:gd name="connsiteY4" fmla="*/ 1202400 h 6206400"/>
                  <a:gd name="connsiteX5" fmla="*/ 0 w 5292000"/>
                  <a:gd name="connsiteY5" fmla="*/ 0 h 6206400"/>
                  <a:gd name="connsiteX0" fmla="*/ 0 w 5292000"/>
                  <a:gd name="connsiteY0" fmla="*/ 0 h 6192113"/>
                  <a:gd name="connsiteX1" fmla="*/ 5292000 w 5292000"/>
                  <a:gd name="connsiteY1" fmla="*/ 0 h 6192113"/>
                  <a:gd name="connsiteX2" fmla="*/ 5292000 w 5292000"/>
                  <a:gd name="connsiteY2" fmla="*/ 6192113 h 6192113"/>
                  <a:gd name="connsiteX3" fmla="*/ 3146400 w 5292000"/>
                  <a:gd name="connsiteY3" fmla="*/ 6192112 h 6192113"/>
                  <a:gd name="connsiteX4" fmla="*/ 4485600 w 5292000"/>
                  <a:gd name="connsiteY4" fmla="*/ 1202400 h 6192113"/>
                  <a:gd name="connsiteX5" fmla="*/ 0 w 5292000"/>
                  <a:gd name="connsiteY5" fmla="*/ 0 h 6192113"/>
                  <a:gd name="connsiteX0" fmla="*/ 0 w 5292000"/>
                  <a:gd name="connsiteY0" fmla="*/ 0 h 6192113"/>
                  <a:gd name="connsiteX1" fmla="*/ 5292000 w 5292000"/>
                  <a:gd name="connsiteY1" fmla="*/ 0 h 6192113"/>
                  <a:gd name="connsiteX2" fmla="*/ 5292000 w 5292000"/>
                  <a:gd name="connsiteY2" fmla="*/ 6192113 h 6192113"/>
                  <a:gd name="connsiteX3" fmla="*/ 3146400 w 5292000"/>
                  <a:gd name="connsiteY3" fmla="*/ 6192112 h 6192113"/>
                  <a:gd name="connsiteX4" fmla="*/ 4477000 w 5292000"/>
                  <a:gd name="connsiteY4" fmla="*/ 1205267 h 6192113"/>
                  <a:gd name="connsiteX5" fmla="*/ 0 w 5292000"/>
                  <a:gd name="connsiteY5" fmla="*/ 0 h 6192113"/>
                  <a:gd name="connsiteX0" fmla="*/ 0 w 5292000"/>
                  <a:gd name="connsiteY0" fmla="*/ 0 h 6192113"/>
                  <a:gd name="connsiteX1" fmla="*/ 5292000 w 5292000"/>
                  <a:gd name="connsiteY1" fmla="*/ 0 h 6192113"/>
                  <a:gd name="connsiteX2" fmla="*/ 5292000 w 5292000"/>
                  <a:gd name="connsiteY2" fmla="*/ 6192113 h 6192113"/>
                  <a:gd name="connsiteX3" fmla="*/ 4280256 w 5292000"/>
                  <a:gd name="connsiteY3" fmla="*/ 6182968 h 6192113"/>
                  <a:gd name="connsiteX4" fmla="*/ 4477000 w 5292000"/>
                  <a:gd name="connsiteY4" fmla="*/ 1205267 h 6192113"/>
                  <a:gd name="connsiteX5" fmla="*/ 0 w 5292000"/>
                  <a:gd name="connsiteY5" fmla="*/ 0 h 61921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292000" h="6192113">
                    <a:moveTo>
                      <a:pt x="0" y="0"/>
                    </a:moveTo>
                    <a:lnTo>
                      <a:pt x="5292000" y="0"/>
                    </a:lnTo>
                    <a:lnTo>
                      <a:pt x="5292000" y="6192113"/>
                    </a:lnTo>
                    <a:lnTo>
                      <a:pt x="4280256" y="6182968"/>
                    </a:lnTo>
                    <a:lnTo>
                      <a:pt x="4477000" y="12052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cxnSp>
            <p:nvCxnSpPr>
              <p:cNvPr id="29" name="Straight Connector 28"/>
              <p:cNvCxnSpPr>
                <a:stCxn id="30" idx="1"/>
              </p:cNvCxnSpPr>
              <p:nvPr userDrawn="1"/>
            </p:nvCxnSpPr>
            <p:spPr>
              <a:xfrm>
                <a:off x="10179035" y="1199984"/>
                <a:ext cx="812506" cy="1353843"/>
              </a:xfrm>
              <a:prstGeom prst="line">
                <a:avLst/>
              </a:prstGeom>
              <a:ln w="6350">
                <a:solidFill>
                  <a:schemeClr val="bg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Freeform 29"/>
              <p:cNvSpPr/>
              <p:nvPr/>
            </p:nvSpPr>
            <p:spPr>
              <a:xfrm>
                <a:off x="10179035" y="1199984"/>
                <a:ext cx="814411" cy="3474818"/>
              </a:xfrm>
              <a:custGeom>
                <a:avLst/>
                <a:gdLst>
                  <a:gd name="connsiteX0" fmla="*/ 806187 w 806187"/>
                  <a:gd name="connsiteY0" fmla="*/ 1341841 h 3462816"/>
                  <a:gd name="connsiteX1" fmla="*/ 0 w 806187"/>
                  <a:gd name="connsiteY1" fmla="*/ 0 h 3462816"/>
                  <a:gd name="connsiteX2" fmla="*/ 806187 w 806187"/>
                  <a:gd name="connsiteY2" fmla="*/ 3462816 h 3462816"/>
                  <a:gd name="connsiteX3" fmla="*/ 806187 w 806187"/>
                  <a:gd name="connsiteY3" fmla="*/ 1331020 h 3462816"/>
                  <a:gd name="connsiteX0" fmla="*/ 806187 w 806187"/>
                  <a:gd name="connsiteY0" fmla="*/ 1361463 h 3482438"/>
                  <a:gd name="connsiteX1" fmla="*/ 0 w 806187"/>
                  <a:gd name="connsiteY1" fmla="*/ 0 h 3482438"/>
                  <a:gd name="connsiteX2" fmla="*/ 806187 w 806187"/>
                  <a:gd name="connsiteY2" fmla="*/ 3482438 h 3482438"/>
                  <a:gd name="connsiteX3" fmla="*/ 806187 w 806187"/>
                  <a:gd name="connsiteY3" fmla="*/ 1350642 h 3482438"/>
                  <a:gd name="connsiteX0" fmla="*/ 809976 w 809976"/>
                  <a:gd name="connsiteY0" fmla="*/ 1353843 h 3474818"/>
                  <a:gd name="connsiteX1" fmla="*/ 0 w 809976"/>
                  <a:gd name="connsiteY1" fmla="*/ 0 h 3474818"/>
                  <a:gd name="connsiteX2" fmla="*/ 809976 w 809976"/>
                  <a:gd name="connsiteY2" fmla="*/ 3474818 h 3474818"/>
                  <a:gd name="connsiteX3" fmla="*/ 809976 w 809976"/>
                  <a:gd name="connsiteY3" fmla="*/ 1343022 h 34748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9976" h="3474818">
                    <a:moveTo>
                      <a:pt x="809976" y="1353843"/>
                    </a:moveTo>
                    <a:lnTo>
                      <a:pt x="0" y="0"/>
                    </a:lnTo>
                    <a:lnTo>
                      <a:pt x="809976" y="3474818"/>
                    </a:lnTo>
                    <a:lnTo>
                      <a:pt x="809976" y="1343022"/>
                    </a:lnTo>
                  </a:path>
                </a:pathLst>
              </a:custGeom>
              <a:solidFill>
                <a:srgbClr val="0048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cxnSp>
            <p:nvCxnSpPr>
              <p:cNvPr id="31" name="Straight Connector 30"/>
              <p:cNvCxnSpPr/>
              <p:nvPr userDrawn="1"/>
            </p:nvCxnSpPr>
            <p:spPr>
              <a:xfrm>
                <a:off x="10175782" y="1205267"/>
                <a:ext cx="815759" cy="3469535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>
              <a:xfrm flipV="1">
                <a:off x="10171716" y="-38420"/>
                <a:ext cx="812141" cy="124417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7" name="Straight Connector 26"/>
            <p:cNvCxnSpPr>
              <a:stCxn id="30" idx="1"/>
            </p:cNvCxnSpPr>
            <p:nvPr userDrawn="1"/>
          </p:nvCxnSpPr>
          <p:spPr>
            <a:xfrm>
              <a:off x="10179035" y="1199984"/>
              <a:ext cx="851395" cy="138569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3" name="Picture 32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2909240" cy="6858000"/>
          </a:xfrm>
          <a:prstGeom prst="rect">
            <a:avLst/>
          </a:prstGeom>
        </p:spPr>
      </p:pic>
      <p:sp>
        <p:nvSpPr>
          <p:cNvPr id="34" name="Rectangle 33"/>
          <p:cNvSpPr/>
          <p:nvPr userDrawn="1"/>
        </p:nvSpPr>
        <p:spPr>
          <a:xfrm>
            <a:off x="0" y="0"/>
            <a:ext cx="2909240" cy="6858000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35" name="Rectangle 34"/>
          <p:cNvSpPr/>
          <p:nvPr userDrawn="1"/>
        </p:nvSpPr>
        <p:spPr>
          <a:xfrm>
            <a:off x="0" y="4344795"/>
            <a:ext cx="2909240" cy="2513206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68000">
                <a:schemeClr val="tx1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grpSp>
        <p:nvGrpSpPr>
          <p:cNvPr id="36" name="Group 35"/>
          <p:cNvGrpSpPr/>
          <p:nvPr userDrawn="1"/>
        </p:nvGrpSpPr>
        <p:grpSpPr>
          <a:xfrm>
            <a:off x="734945" y="6257389"/>
            <a:ext cx="1160471" cy="390536"/>
            <a:chOff x="2604423" y="247812"/>
            <a:chExt cx="1379964" cy="464402"/>
          </a:xfrm>
        </p:grpSpPr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604423" y="456586"/>
              <a:ext cx="1379964" cy="255628"/>
            </a:xfrm>
            <a:prstGeom prst="rect">
              <a:avLst/>
            </a:prstGeom>
          </p:spPr>
        </p:pic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683155" y="247812"/>
              <a:ext cx="782595" cy="216129"/>
            </a:xfrm>
            <a:prstGeom prst="rect">
              <a:avLst/>
            </a:prstGeom>
          </p:spPr>
        </p:pic>
      </p:grpSp>
      <p:pic>
        <p:nvPicPr>
          <p:cNvPr id="39" name="Picture 38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1367" y="952500"/>
            <a:ext cx="2295514" cy="851678"/>
          </a:xfrm>
          <a:prstGeom prst="rect">
            <a:avLst/>
          </a:prstGeom>
        </p:spPr>
      </p:pic>
      <p:sp>
        <p:nvSpPr>
          <p:cNvPr id="11" name="Rectangle 4"/>
          <p:cNvSpPr>
            <a:spLocks noGrp="1" noChangeArrowheads="1"/>
          </p:cNvSpPr>
          <p:nvPr userDrawn="1">
            <p:ph type="subTitle" idx="1"/>
          </p:nvPr>
        </p:nvSpPr>
        <p:spPr>
          <a:xfrm>
            <a:off x="762339" y="3392308"/>
            <a:ext cx="9667451" cy="379591"/>
          </a:xfrm>
        </p:spPr>
        <p:txBody>
          <a:bodyPr wrap="square" anchor="t">
            <a:spAutoFit/>
          </a:bodyPr>
          <a:lstStyle>
            <a:lvl1pPr marL="0" indent="0" algn="l">
              <a:lnSpc>
                <a:spcPct val="90000"/>
              </a:lnSpc>
              <a:spcBef>
                <a:spcPts val="667"/>
              </a:spcBef>
              <a:spcAft>
                <a:spcPts val="333"/>
              </a:spcAft>
              <a:buFontTx/>
              <a:buNone/>
              <a:defRPr sz="2000" b="0">
                <a:solidFill>
                  <a:schemeClr val="bg1"/>
                </a:solidFill>
                <a:latin typeface="Trebuchet MS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305" name="Title 304"/>
          <p:cNvSpPr>
            <a:spLocks noGrp="1"/>
          </p:cNvSpPr>
          <p:nvPr userDrawn="1">
            <p:ph type="title" hasCustomPrompt="1"/>
          </p:nvPr>
        </p:nvSpPr>
        <p:spPr>
          <a:xfrm>
            <a:off x="718797" y="2320878"/>
            <a:ext cx="9710378" cy="1092061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4667" b="1" cap="all" baseline="0">
                <a:solidFill>
                  <a:schemeClr val="bg1"/>
                </a:solidFill>
                <a:latin typeface="Trebuchet MS" panose="020B0603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801154" y="1587241"/>
            <a:ext cx="2432677" cy="215508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889" b="0" dirty="0">
                <a:solidFill>
                  <a:schemeClr val="bg1"/>
                </a:solidFill>
              </a:rPr>
              <a:t>April 4-7, 2016 | Silicon Valley</a:t>
            </a:r>
          </a:p>
        </p:txBody>
      </p:sp>
    </p:spTree>
    <p:extLst>
      <p:ext uri="{BB962C8B-B14F-4D97-AF65-F5344CB8AC3E}">
        <p14:creationId xmlns:p14="http://schemas.microsoft.com/office/powerpoint/2010/main" val="244234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Closing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/>
          <p:cNvGrpSpPr/>
          <p:nvPr userDrawn="1"/>
        </p:nvGrpSpPr>
        <p:grpSpPr>
          <a:xfrm>
            <a:off x="6336000" y="-42689"/>
            <a:ext cx="5920033" cy="6914813"/>
            <a:chOff x="5702400" y="-38420"/>
            <a:chExt cx="5328030" cy="6223332"/>
          </a:xfrm>
        </p:grpSpPr>
        <p:grpSp>
          <p:nvGrpSpPr>
            <p:cNvPr id="26" name="Group 25"/>
            <p:cNvGrpSpPr/>
            <p:nvPr userDrawn="1"/>
          </p:nvGrpSpPr>
          <p:grpSpPr>
            <a:xfrm>
              <a:off x="5702400" y="-38420"/>
              <a:ext cx="5292000" cy="6223332"/>
              <a:chOff x="5702400" y="-38420"/>
              <a:chExt cx="5292000" cy="6223332"/>
            </a:xfrm>
          </p:grpSpPr>
          <p:sp>
            <p:nvSpPr>
              <p:cNvPr id="28" name="Freeform 27"/>
              <p:cNvSpPr/>
              <p:nvPr/>
            </p:nvSpPr>
            <p:spPr>
              <a:xfrm>
                <a:off x="5702400" y="-7201"/>
                <a:ext cx="5292000" cy="6192113"/>
              </a:xfrm>
              <a:custGeom>
                <a:avLst/>
                <a:gdLst>
                  <a:gd name="connsiteX0" fmla="*/ 0 w 5292000"/>
                  <a:gd name="connsiteY0" fmla="*/ 0 h 6206400"/>
                  <a:gd name="connsiteX1" fmla="*/ 5292000 w 5292000"/>
                  <a:gd name="connsiteY1" fmla="*/ 0 h 6206400"/>
                  <a:gd name="connsiteX2" fmla="*/ 5292000 w 5292000"/>
                  <a:gd name="connsiteY2" fmla="*/ 6206400 h 6206400"/>
                  <a:gd name="connsiteX3" fmla="*/ 3146400 w 5292000"/>
                  <a:gd name="connsiteY3" fmla="*/ 6206400 h 6206400"/>
                  <a:gd name="connsiteX4" fmla="*/ 4485600 w 5292000"/>
                  <a:gd name="connsiteY4" fmla="*/ 1202400 h 6206400"/>
                  <a:gd name="connsiteX5" fmla="*/ 0 w 5292000"/>
                  <a:gd name="connsiteY5" fmla="*/ 0 h 6206400"/>
                  <a:gd name="connsiteX0" fmla="*/ 0 w 5292000"/>
                  <a:gd name="connsiteY0" fmla="*/ 0 h 6206400"/>
                  <a:gd name="connsiteX1" fmla="*/ 5292000 w 5292000"/>
                  <a:gd name="connsiteY1" fmla="*/ 0 h 6206400"/>
                  <a:gd name="connsiteX2" fmla="*/ 5292000 w 5292000"/>
                  <a:gd name="connsiteY2" fmla="*/ 6206400 h 6206400"/>
                  <a:gd name="connsiteX3" fmla="*/ 3146400 w 5292000"/>
                  <a:gd name="connsiteY3" fmla="*/ 6192112 h 6206400"/>
                  <a:gd name="connsiteX4" fmla="*/ 4485600 w 5292000"/>
                  <a:gd name="connsiteY4" fmla="*/ 1202400 h 6206400"/>
                  <a:gd name="connsiteX5" fmla="*/ 0 w 5292000"/>
                  <a:gd name="connsiteY5" fmla="*/ 0 h 6206400"/>
                  <a:gd name="connsiteX0" fmla="*/ 0 w 5292000"/>
                  <a:gd name="connsiteY0" fmla="*/ 0 h 6192113"/>
                  <a:gd name="connsiteX1" fmla="*/ 5292000 w 5292000"/>
                  <a:gd name="connsiteY1" fmla="*/ 0 h 6192113"/>
                  <a:gd name="connsiteX2" fmla="*/ 5292000 w 5292000"/>
                  <a:gd name="connsiteY2" fmla="*/ 6192113 h 6192113"/>
                  <a:gd name="connsiteX3" fmla="*/ 3146400 w 5292000"/>
                  <a:gd name="connsiteY3" fmla="*/ 6192112 h 6192113"/>
                  <a:gd name="connsiteX4" fmla="*/ 4485600 w 5292000"/>
                  <a:gd name="connsiteY4" fmla="*/ 1202400 h 6192113"/>
                  <a:gd name="connsiteX5" fmla="*/ 0 w 5292000"/>
                  <a:gd name="connsiteY5" fmla="*/ 0 h 6192113"/>
                  <a:gd name="connsiteX0" fmla="*/ 0 w 5292000"/>
                  <a:gd name="connsiteY0" fmla="*/ 0 h 6192113"/>
                  <a:gd name="connsiteX1" fmla="*/ 5292000 w 5292000"/>
                  <a:gd name="connsiteY1" fmla="*/ 0 h 6192113"/>
                  <a:gd name="connsiteX2" fmla="*/ 5292000 w 5292000"/>
                  <a:gd name="connsiteY2" fmla="*/ 6192113 h 6192113"/>
                  <a:gd name="connsiteX3" fmla="*/ 3146400 w 5292000"/>
                  <a:gd name="connsiteY3" fmla="*/ 6192112 h 6192113"/>
                  <a:gd name="connsiteX4" fmla="*/ 4477000 w 5292000"/>
                  <a:gd name="connsiteY4" fmla="*/ 1205267 h 6192113"/>
                  <a:gd name="connsiteX5" fmla="*/ 0 w 5292000"/>
                  <a:gd name="connsiteY5" fmla="*/ 0 h 6192113"/>
                  <a:gd name="connsiteX0" fmla="*/ 0 w 5292000"/>
                  <a:gd name="connsiteY0" fmla="*/ 0 h 6192113"/>
                  <a:gd name="connsiteX1" fmla="*/ 5292000 w 5292000"/>
                  <a:gd name="connsiteY1" fmla="*/ 0 h 6192113"/>
                  <a:gd name="connsiteX2" fmla="*/ 5292000 w 5292000"/>
                  <a:gd name="connsiteY2" fmla="*/ 6192113 h 6192113"/>
                  <a:gd name="connsiteX3" fmla="*/ 4280256 w 5292000"/>
                  <a:gd name="connsiteY3" fmla="*/ 6182968 h 6192113"/>
                  <a:gd name="connsiteX4" fmla="*/ 4477000 w 5292000"/>
                  <a:gd name="connsiteY4" fmla="*/ 1205267 h 6192113"/>
                  <a:gd name="connsiteX5" fmla="*/ 0 w 5292000"/>
                  <a:gd name="connsiteY5" fmla="*/ 0 h 61921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292000" h="6192113">
                    <a:moveTo>
                      <a:pt x="0" y="0"/>
                    </a:moveTo>
                    <a:lnTo>
                      <a:pt x="5292000" y="0"/>
                    </a:lnTo>
                    <a:lnTo>
                      <a:pt x="5292000" y="6192113"/>
                    </a:lnTo>
                    <a:lnTo>
                      <a:pt x="4280256" y="6182968"/>
                    </a:lnTo>
                    <a:lnTo>
                      <a:pt x="4477000" y="12052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cxnSp>
            <p:nvCxnSpPr>
              <p:cNvPr id="29" name="Straight Connector 28"/>
              <p:cNvCxnSpPr>
                <a:stCxn id="30" idx="1"/>
              </p:cNvCxnSpPr>
              <p:nvPr userDrawn="1"/>
            </p:nvCxnSpPr>
            <p:spPr>
              <a:xfrm>
                <a:off x="10179035" y="1199984"/>
                <a:ext cx="812506" cy="1353843"/>
              </a:xfrm>
              <a:prstGeom prst="line">
                <a:avLst/>
              </a:prstGeom>
              <a:ln w="6350">
                <a:solidFill>
                  <a:schemeClr val="bg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Freeform 29"/>
              <p:cNvSpPr/>
              <p:nvPr/>
            </p:nvSpPr>
            <p:spPr>
              <a:xfrm>
                <a:off x="10179035" y="1199984"/>
                <a:ext cx="814411" cy="3474818"/>
              </a:xfrm>
              <a:custGeom>
                <a:avLst/>
                <a:gdLst>
                  <a:gd name="connsiteX0" fmla="*/ 806187 w 806187"/>
                  <a:gd name="connsiteY0" fmla="*/ 1341841 h 3462816"/>
                  <a:gd name="connsiteX1" fmla="*/ 0 w 806187"/>
                  <a:gd name="connsiteY1" fmla="*/ 0 h 3462816"/>
                  <a:gd name="connsiteX2" fmla="*/ 806187 w 806187"/>
                  <a:gd name="connsiteY2" fmla="*/ 3462816 h 3462816"/>
                  <a:gd name="connsiteX3" fmla="*/ 806187 w 806187"/>
                  <a:gd name="connsiteY3" fmla="*/ 1331020 h 3462816"/>
                  <a:gd name="connsiteX0" fmla="*/ 806187 w 806187"/>
                  <a:gd name="connsiteY0" fmla="*/ 1361463 h 3482438"/>
                  <a:gd name="connsiteX1" fmla="*/ 0 w 806187"/>
                  <a:gd name="connsiteY1" fmla="*/ 0 h 3482438"/>
                  <a:gd name="connsiteX2" fmla="*/ 806187 w 806187"/>
                  <a:gd name="connsiteY2" fmla="*/ 3482438 h 3482438"/>
                  <a:gd name="connsiteX3" fmla="*/ 806187 w 806187"/>
                  <a:gd name="connsiteY3" fmla="*/ 1350642 h 3482438"/>
                  <a:gd name="connsiteX0" fmla="*/ 809976 w 809976"/>
                  <a:gd name="connsiteY0" fmla="*/ 1353843 h 3474818"/>
                  <a:gd name="connsiteX1" fmla="*/ 0 w 809976"/>
                  <a:gd name="connsiteY1" fmla="*/ 0 h 3474818"/>
                  <a:gd name="connsiteX2" fmla="*/ 809976 w 809976"/>
                  <a:gd name="connsiteY2" fmla="*/ 3474818 h 3474818"/>
                  <a:gd name="connsiteX3" fmla="*/ 809976 w 809976"/>
                  <a:gd name="connsiteY3" fmla="*/ 1343022 h 34748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9976" h="3474818">
                    <a:moveTo>
                      <a:pt x="809976" y="1353843"/>
                    </a:moveTo>
                    <a:lnTo>
                      <a:pt x="0" y="0"/>
                    </a:lnTo>
                    <a:lnTo>
                      <a:pt x="809976" y="3474818"/>
                    </a:lnTo>
                    <a:lnTo>
                      <a:pt x="809976" y="1343022"/>
                    </a:lnTo>
                  </a:path>
                </a:pathLst>
              </a:custGeom>
              <a:solidFill>
                <a:srgbClr val="0048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cxnSp>
            <p:nvCxnSpPr>
              <p:cNvPr id="31" name="Straight Connector 30"/>
              <p:cNvCxnSpPr/>
              <p:nvPr userDrawn="1"/>
            </p:nvCxnSpPr>
            <p:spPr>
              <a:xfrm>
                <a:off x="10175782" y="1205267"/>
                <a:ext cx="815759" cy="3469535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>
              <a:xfrm flipV="1">
                <a:off x="10171716" y="-38420"/>
                <a:ext cx="812141" cy="124417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7" name="Straight Connector 26"/>
            <p:cNvCxnSpPr>
              <a:stCxn id="30" idx="1"/>
            </p:cNvCxnSpPr>
            <p:nvPr userDrawn="1"/>
          </p:nvCxnSpPr>
          <p:spPr>
            <a:xfrm>
              <a:off x="10179035" y="1199984"/>
              <a:ext cx="851395" cy="138569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3" name="Picture 32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2909240" cy="6858000"/>
          </a:xfrm>
          <a:prstGeom prst="rect">
            <a:avLst/>
          </a:prstGeom>
        </p:spPr>
      </p:pic>
      <p:sp>
        <p:nvSpPr>
          <p:cNvPr id="34" name="Rectangle 33"/>
          <p:cNvSpPr/>
          <p:nvPr userDrawn="1"/>
        </p:nvSpPr>
        <p:spPr>
          <a:xfrm>
            <a:off x="0" y="0"/>
            <a:ext cx="2909240" cy="6858000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35" name="Rectangle 34"/>
          <p:cNvSpPr/>
          <p:nvPr userDrawn="1"/>
        </p:nvSpPr>
        <p:spPr>
          <a:xfrm>
            <a:off x="0" y="4344795"/>
            <a:ext cx="2909240" cy="2513206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68000">
                <a:schemeClr val="tx1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grpSp>
        <p:nvGrpSpPr>
          <p:cNvPr id="36" name="Group 35"/>
          <p:cNvGrpSpPr/>
          <p:nvPr userDrawn="1"/>
        </p:nvGrpSpPr>
        <p:grpSpPr>
          <a:xfrm>
            <a:off x="734945" y="6257389"/>
            <a:ext cx="1160471" cy="390536"/>
            <a:chOff x="2604423" y="247812"/>
            <a:chExt cx="1379964" cy="464402"/>
          </a:xfrm>
        </p:grpSpPr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604423" y="456586"/>
              <a:ext cx="1379964" cy="255628"/>
            </a:xfrm>
            <a:prstGeom prst="rect">
              <a:avLst/>
            </a:prstGeom>
          </p:spPr>
        </p:pic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683155" y="247812"/>
              <a:ext cx="782595" cy="216129"/>
            </a:xfrm>
            <a:prstGeom prst="rect">
              <a:avLst/>
            </a:prstGeom>
          </p:spPr>
        </p:pic>
      </p:grpSp>
      <p:pic>
        <p:nvPicPr>
          <p:cNvPr id="39" name="Picture 38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1367" y="952500"/>
            <a:ext cx="2295514" cy="851678"/>
          </a:xfrm>
          <a:prstGeom prst="rect">
            <a:avLst/>
          </a:prstGeom>
        </p:spPr>
      </p:pic>
      <p:sp>
        <p:nvSpPr>
          <p:cNvPr id="305" name="Title 304"/>
          <p:cNvSpPr>
            <a:spLocks noGrp="1"/>
          </p:cNvSpPr>
          <p:nvPr userDrawn="1">
            <p:ph type="title" hasCustomPrompt="1"/>
          </p:nvPr>
        </p:nvSpPr>
        <p:spPr>
          <a:xfrm>
            <a:off x="718797" y="2320878"/>
            <a:ext cx="9710378" cy="1092061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4667" b="1" cap="all" baseline="0">
                <a:solidFill>
                  <a:schemeClr val="bg1"/>
                </a:solidFill>
                <a:latin typeface="Trebuchet MS" panose="020B0603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801154" y="1587241"/>
            <a:ext cx="2432677" cy="215508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889" b="0" dirty="0">
                <a:solidFill>
                  <a:schemeClr val="bg1"/>
                </a:solidFill>
              </a:rPr>
              <a:t>April 4-7, 2016 | Silicon Valley</a:t>
            </a: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582470" y="3540500"/>
            <a:ext cx="2754037" cy="483934"/>
            <a:chOff x="595238" y="2930564"/>
            <a:chExt cx="2478633" cy="435541"/>
          </a:xfrm>
        </p:grpSpPr>
        <p:pic>
          <p:nvPicPr>
            <p:cNvPr id="22" name="Picture 21"/>
            <p:cNvPicPr>
              <a:picLocks noChangeAspect="1"/>
            </p:cNvPicPr>
            <p:nvPr userDrawn="1"/>
          </p:nvPicPr>
          <p:blipFill rotWithShape="1"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95238" y="2930564"/>
              <a:ext cx="2239132" cy="166597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 userDrawn="1"/>
          </p:nvPicPr>
          <p:blipFill rotWithShape="1"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34739" y="3106994"/>
              <a:ext cx="2239132" cy="25911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4359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, Subtitle, and Conten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 txBox="1">
            <a:spLocks noGrp="1"/>
          </p:cNvSpPr>
          <p:nvPr>
            <p:ph type="title"/>
          </p:nvPr>
        </p:nvSpPr>
        <p:spPr>
          <a:xfrm>
            <a:off x="553719" y="734695"/>
            <a:ext cx="11084667" cy="65666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Trebuchet MS"/>
              <a:buNone/>
              <a:defRPr sz="4000" b="1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Font typeface="Arial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Font typeface="Arial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Font typeface="Arial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Font typeface="Arial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507995" marR="0" lvl="5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Font typeface="Arial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1015990" marR="0" lvl="6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Font typeface="Arial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523985" marR="0" lvl="7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Font typeface="Arial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031980" marR="0" lvl="8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Font typeface="Arial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body" idx="1"/>
          </p:nvPr>
        </p:nvSpPr>
        <p:spPr>
          <a:xfrm>
            <a:off x="574167" y="2336704"/>
            <a:ext cx="11054000" cy="4131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80996" marR="0" lvl="0" indent="-98777" algn="l" rtl="0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ct val="100000"/>
              <a:buFont typeface="Trebuchet MS"/>
              <a:buChar char="—"/>
              <a:defRPr sz="2222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52490" marR="0" lvl="1" indent="-63499" algn="l" rtl="0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ct val="100000"/>
              <a:buFont typeface="Trebuchet MS"/>
              <a:buChar char="—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527513" marR="0" lvl="2" indent="-102305" algn="l" rtl="0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ct val="100000"/>
              <a:buFont typeface="Trebuchet MS"/>
              <a:buChar char="—"/>
              <a:defRPr sz="1778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972008" marR="0" lvl="3" indent="-10583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353004" marR="0" lvl="4" indent="17639" algn="l" rtl="0">
              <a:lnSpc>
                <a:spcPct val="100000"/>
              </a:lnSpc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sz="2222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860999" marR="0" lvl="5" indent="17639" algn="l" rtl="0">
              <a:lnSpc>
                <a:spcPct val="100000"/>
              </a:lnSpc>
              <a:spcBef>
                <a:spcPts val="444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222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368994" marR="0" lvl="6" indent="17639" algn="l" rtl="0">
              <a:lnSpc>
                <a:spcPct val="100000"/>
              </a:lnSpc>
              <a:spcBef>
                <a:spcPts val="444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222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876989" marR="0" lvl="7" indent="17639" algn="l" rtl="0">
              <a:lnSpc>
                <a:spcPct val="100000"/>
              </a:lnSpc>
              <a:spcBef>
                <a:spcPts val="444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222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384984" marR="0" lvl="8" indent="17639" algn="l" rtl="0">
              <a:lnSpc>
                <a:spcPct val="100000"/>
              </a:lnSpc>
              <a:spcBef>
                <a:spcPts val="444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222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body" idx="2"/>
          </p:nvPr>
        </p:nvSpPr>
        <p:spPr>
          <a:xfrm>
            <a:off x="553719" y="1314815"/>
            <a:ext cx="11084667" cy="583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Font typeface="Trebuchet MS"/>
              <a:buNone/>
              <a:defRPr sz="2667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634994" marR="0" lvl="1" indent="0" algn="ctr" rtl="0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Font typeface="Trebuchet MS"/>
              <a:buNone/>
              <a:defRPr sz="3111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210016" marR="0" lvl="2" indent="-10583" algn="ctr" rtl="0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Font typeface="Trebuchet MS"/>
              <a:buNone/>
              <a:defRPr sz="3111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718011" marR="0" lvl="3" indent="-10583" algn="ctr" rtl="0">
              <a:lnSpc>
                <a:spcPct val="100000"/>
              </a:lnSpc>
              <a:spcBef>
                <a:spcPts val="622"/>
              </a:spcBef>
              <a:spcAft>
                <a:spcPts val="0"/>
              </a:spcAft>
              <a:buClr>
                <a:schemeClr val="lt2"/>
              </a:buClr>
              <a:buFont typeface="Trebuchet MS"/>
              <a:buNone/>
              <a:defRPr sz="3111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099007" marR="0" lvl="4" indent="-10583" algn="ctr" rtl="0">
              <a:lnSpc>
                <a:spcPct val="100000"/>
              </a:lnSpc>
              <a:spcBef>
                <a:spcPts val="622"/>
              </a:spcBef>
              <a:spcAft>
                <a:spcPts val="0"/>
              </a:spcAft>
              <a:buClr>
                <a:schemeClr val="lt2"/>
              </a:buClr>
              <a:buFont typeface="Trebuchet MS"/>
              <a:buNone/>
              <a:defRPr sz="3111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860999" marR="0" lvl="5" indent="17639" algn="l" rtl="0">
              <a:lnSpc>
                <a:spcPct val="100000"/>
              </a:lnSpc>
              <a:spcBef>
                <a:spcPts val="444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222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368994" marR="0" lvl="6" indent="17639" algn="l" rtl="0">
              <a:lnSpc>
                <a:spcPct val="100000"/>
              </a:lnSpc>
              <a:spcBef>
                <a:spcPts val="444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222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876989" marR="0" lvl="7" indent="17639" algn="l" rtl="0">
              <a:lnSpc>
                <a:spcPct val="100000"/>
              </a:lnSpc>
              <a:spcBef>
                <a:spcPts val="444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222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384984" marR="0" lvl="8" indent="17639" algn="l" rtl="0">
              <a:lnSpc>
                <a:spcPct val="100000"/>
              </a:lnSpc>
              <a:spcBef>
                <a:spcPts val="444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222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2656716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BBB2B89-A188-424D-BC1A-0F1E6AAFB2F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54000">
                <a:schemeClr val="tx2"/>
              </a:gs>
              <a:gs pos="100000">
                <a:schemeClr val="tx2"/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56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B30B93-2066-4756-9A64-95D6D6D93D5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47203" y="0"/>
            <a:ext cx="12144797" cy="68580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EFCF0D0C-244C-43F2-84C6-B0E4681A11A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1701" y="3370589"/>
            <a:ext cx="2245203" cy="777865"/>
          </a:xfrm>
          <a:prstGeom prst="rect">
            <a:avLst/>
          </a:prstGeom>
        </p:spPr>
      </p:pic>
      <p:sp>
        <p:nvSpPr>
          <p:cNvPr id="11" name="Rectangle 4"/>
          <p:cNvSpPr>
            <a:spLocks noGrp="1" noChangeArrowheads="1"/>
          </p:cNvSpPr>
          <p:nvPr userDrawn="1">
            <p:ph type="subTitle" idx="1"/>
          </p:nvPr>
        </p:nvSpPr>
        <p:spPr>
          <a:xfrm>
            <a:off x="535179" y="5947812"/>
            <a:ext cx="10584584" cy="369332"/>
          </a:xfrm>
        </p:spPr>
        <p:txBody>
          <a:bodyPr wrap="square" anchor="t">
            <a:spAutoFit/>
          </a:bodyPr>
          <a:lstStyle>
            <a:lvl1pPr marL="0" indent="0" algn="l">
              <a:lnSpc>
                <a:spcPct val="90000"/>
              </a:lnSpc>
              <a:spcBef>
                <a:spcPts val="667"/>
              </a:spcBef>
              <a:spcAft>
                <a:spcPts val="333"/>
              </a:spcAft>
              <a:buFontTx/>
              <a:buNone/>
              <a:defRPr sz="2000" b="0">
                <a:solidFill>
                  <a:schemeClr val="tx1"/>
                </a:solidFill>
                <a:latin typeface="Trebuchet MS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305" name="Title 304"/>
          <p:cNvSpPr>
            <a:spLocks noGrp="1"/>
          </p:cNvSpPr>
          <p:nvPr userDrawn="1">
            <p:ph type="title" hasCustomPrompt="1"/>
          </p:nvPr>
        </p:nvSpPr>
        <p:spPr>
          <a:xfrm>
            <a:off x="535180" y="4894690"/>
            <a:ext cx="8821853" cy="1092061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5111" b="1" cap="all" baseline="0">
                <a:solidFill>
                  <a:schemeClr val="tx1"/>
                </a:solidFill>
                <a:effectLst/>
                <a:latin typeface="Trebuchet MS" panose="020B0603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82859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_Title Slide - Image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1753" b="-229"/>
          <a:stretch/>
        </p:blipFill>
        <p:spPr>
          <a:xfrm>
            <a:off x="0" y="1"/>
            <a:ext cx="12192000" cy="6602779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 flipV="1">
            <a:off x="0" y="0"/>
            <a:ext cx="12192000" cy="6858000"/>
          </a:xfrm>
          <a:prstGeom prst="rect">
            <a:avLst/>
          </a:prstGeom>
          <a:gradFill>
            <a:gsLst>
              <a:gs pos="34000">
                <a:schemeClr val="tx1"/>
              </a:gs>
              <a:gs pos="100000">
                <a:schemeClr val="tx1">
                  <a:alpha val="3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1" name="Rectangle 4"/>
          <p:cNvSpPr>
            <a:spLocks noGrp="1" noChangeArrowheads="1"/>
          </p:cNvSpPr>
          <p:nvPr userDrawn="1">
            <p:ph type="subTitle" idx="1"/>
          </p:nvPr>
        </p:nvSpPr>
        <p:spPr>
          <a:xfrm>
            <a:off x="545526" y="5124779"/>
            <a:ext cx="6730148" cy="410369"/>
          </a:xfrm>
        </p:spPr>
        <p:txBody>
          <a:bodyPr wrap="square" anchor="t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2222" b="0">
                <a:solidFill>
                  <a:schemeClr val="bg2">
                    <a:lumMod val="50000"/>
                  </a:schemeClr>
                </a:solidFill>
                <a:latin typeface="Trebuchet MS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305" name="Title 304"/>
          <p:cNvSpPr>
            <a:spLocks noGrp="1"/>
          </p:cNvSpPr>
          <p:nvPr userDrawn="1">
            <p:ph type="title" hasCustomPrompt="1"/>
          </p:nvPr>
        </p:nvSpPr>
        <p:spPr>
          <a:xfrm>
            <a:off x="545526" y="3816232"/>
            <a:ext cx="6730148" cy="1092061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4889" b="1" cap="all" baseline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648153" y="4989989"/>
            <a:ext cx="6063077" cy="0"/>
          </a:xfrm>
          <a:prstGeom prst="line">
            <a:avLst/>
          </a:prstGeom>
          <a:ln cap="rnd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8153" y="536956"/>
            <a:ext cx="2538434" cy="889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015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1753" b="-229"/>
          <a:stretch/>
        </p:blipFill>
        <p:spPr>
          <a:xfrm>
            <a:off x="0" y="1"/>
            <a:ext cx="12192000" cy="6602779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 flipV="1">
            <a:off x="0" y="0"/>
            <a:ext cx="12192000" cy="6858000"/>
          </a:xfrm>
          <a:prstGeom prst="rect">
            <a:avLst/>
          </a:prstGeom>
          <a:gradFill>
            <a:gsLst>
              <a:gs pos="34000">
                <a:schemeClr val="tx1"/>
              </a:gs>
              <a:gs pos="100000">
                <a:schemeClr val="tx1">
                  <a:alpha val="3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8152" y="4336019"/>
            <a:ext cx="3592064" cy="1258604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535157" y="5906228"/>
            <a:ext cx="2767361" cy="400110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2222" dirty="0">
                <a:solidFill>
                  <a:schemeClr val="tx2"/>
                </a:solidFill>
                <a:latin typeface="Trebuchet MS" panose="020B0603020202020204" pitchFamily="34" charset="0"/>
              </a:rPr>
              <a:t>www.nvidia.com/dli</a:t>
            </a:r>
          </a:p>
        </p:txBody>
      </p:sp>
    </p:spTree>
    <p:extLst>
      <p:ext uri="{BB962C8B-B14F-4D97-AF65-F5344CB8AC3E}">
        <p14:creationId xmlns:p14="http://schemas.microsoft.com/office/powerpoint/2010/main" val="2090613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1753" b="-229"/>
          <a:stretch/>
        </p:blipFill>
        <p:spPr>
          <a:xfrm>
            <a:off x="0" y="1"/>
            <a:ext cx="12192000" cy="6602779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 flipV="1">
            <a:off x="0" y="0"/>
            <a:ext cx="12192000" cy="6858000"/>
          </a:xfrm>
          <a:prstGeom prst="rect">
            <a:avLst/>
          </a:prstGeom>
          <a:gradFill>
            <a:gsLst>
              <a:gs pos="34000">
                <a:schemeClr val="tx1"/>
              </a:gs>
              <a:gs pos="100000">
                <a:schemeClr val="tx1">
                  <a:alpha val="3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8152" y="4336019"/>
            <a:ext cx="3592064" cy="1258604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535157" y="5906228"/>
            <a:ext cx="2767361" cy="400110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2222" dirty="0">
                <a:solidFill>
                  <a:schemeClr val="tx2"/>
                </a:solidFill>
                <a:latin typeface="Trebuchet MS" panose="020B0603020202020204" pitchFamily="34" charset="0"/>
              </a:rPr>
              <a:t>www.nvidia.com/dli</a:t>
            </a:r>
          </a:p>
        </p:txBody>
      </p:sp>
    </p:spTree>
    <p:extLst>
      <p:ext uri="{BB962C8B-B14F-4D97-AF65-F5344CB8AC3E}">
        <p14:creationId xmlns:p14="http://schemas.microsoft.com/office/powerpoint/2010/main" val="1730398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720" y="734696"/>
            <a:ext cx="11084560" cy="656590"/>
          </a:xfrm>
        </p:spPr>
        <p:txBody>
          <a:bodyPr/>
          <a:lstStyle>
            <a:lvl1pPr algn="ctr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4167" y="2336706"/>
            <a:ext cx="11054080" cy="4132139"/>
          </a:xfrm>
        </p:spPr>
        <p:txBody>
          <a:bodyPr/>
          <a:lstStyle>
            <a:lvl1pPr marL="380996" indent="-380996">
              <a:buClr>
                <a:schemeClr val="bg2"/>
              </a:buClr>
              <a:buSzPct val="100000"/>
              <a:buFont typeface="Trebuchet MS" panose="020B0603020202020204" pitchFamily="34" charset="0"/>
              <a:buChar char="—"/>
              <a:defRPr sz="2222">
                <a:solidFill>
                  <a:schemeClr val="bg1"/>
                </a:solidFill>
              </a:defRPr>
            </a:lvl1pPr>
            <a:lvl2pPr marL="952490" indent="-317497">
              <a:buClr>
                <a:schemeClr val="bg2"/>
              </a:buClr>
              <a:buSzPct val="100000"/>
              <a:buFont typeface="Trebuchet MS" panose="020B0603020202020204" pitchFamily="34" charset="0"/>
              <a:buChar char="—"/>
              <a:defRPr sz="2000">
                <a:solidFill>
                  <a:schemeClr val="bg1"/>
                </a:solidFill>
              </a:defRPr>
            </a:lvl2pPr>
            <a:lvl3pPr marL="1527513" indent="-317497">
              <a:buClr>
                <a:schemeClr val="bg2"/>
              </a:buClr>
              <a:buSzPct val="100000"/>
              <a:buFont typeface="Trebuchet MS" panose="020B0603020202020204" pitchFamily="34" charset="0"/>
              <a:buChar char="—"/>
              <a:defRPr sz="1778">
                <a:solidFill>
                  <a:schemeClr val="bg1"/>
                </a:solidFill>
              </a:defRPr>
            </a:lvl3pPr>
            <a:lvl4pPr marL="1972008" indent="-253997"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</a:defRPr>
            </a:lvl4pPr>
            <a:lvl5pPr marL="2353004" indent="-253997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53720" y="1314815"/>
            <a:ext cx="11084560" cy="583848"/>
          </a:xfrm>
        </p:spPr>
        <p:txBody>
          <a:bodyPr/>
          <a:lstStyle>
            <a:lvl1pPr marL="0" indent="0" algn="ctr">
              <a:buFontTx/>
              <a:buNone/>
              <a:defRPr sz="2667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634994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210016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718011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2099007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47432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 with 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720" y="734696"/>
            <a:ext cx="11084560" cy="65659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4167" y="2336706"/>
            <a:ext cx="11054080" cy="4132139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2222">
                <a:solidFill>
                  <a:schemeClr val="bg1"/>
                </a:solidFill>
              </a:defRPr>
            </a:lvl1pPr>
            <a:lvl2pPr marL="634994" indent="0">
              <a:buClr>
                <a:schemeClr val="bg2"/>
              </a:buClr>
              <a:buSzPct val="100000"/>
              <a:buFontTx/>
              <a:buNone/>
              <a:defRPr sz="2000">
                <a:solidFill>
                  <a:schemeClr val="bg1"/>
                </a:solidFill>
              </a:defRPr>
            </a:lvl2pPr>
            <a:lvl3pPr marL="1210016" indent="0">
              <a:buClr>
                <a:schemeClr val="bg2"/>
              </a:buClr>
              <a:buSzPct val="100000"/>
              <a:buFontTx/>
              <a:buNone/>
              <a:defRPr sz="1778">
                <a:solidFill>
                  <a:schemeClr val="bg1"/>
                </a:solidFill>
              </a:defRPr>
            </a:lvl3pPr>
            <a:lvl4pPr marL="1972008" indent="-253997"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</a:defRPr>
            </a:lvl4pPr>
            <a:lvl5pPr marL="2353004" indent="-253997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53720" y="1314815"/>
            <a:ext cx="11084560" cy="583848"/>
          </a:xfrm>
        </p:spPr>
        <p:txBody>
          <a:bodyPr/>
          <a:lstStyle>
            <a:lvl1pPr marL="0" indent="0" algn="ctr">
              <a:buFontTx/>
              <a:buNone/>
              <a:defRPr sz="2667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634994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210016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718011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2099007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7833032" y="6424130"/>
            <a:ext cx="3069851" cy="275713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b"/>
          <a:lstStyle/>
          <a:p>
            <a:pPr marL="0" marR="0" lvl="0" indent="0" algn="r" defTabSz="507995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89" b="1" i="0" kern="0" dirty="0">
                <a:solidFill>
                  <a:schemeClr val="bg1"/>
                </a:solidFill>
                <a:latin typeface="Trebuchet MS"/>
              </a:rPr>
              <a:t>NVIDIA CONFIDENTIAL. DO NOT DISTRIBUTE.</a:t>
            </a:r>
          </a:p>
        </p:txBody>
      </p:sp>
    </p:spTree>
    <p:extLst>
      <p:ext uri="{BB962C8B-B14F-4D97-AF65-F5344CB8AC3E}">
        <p14:creationId xmlns:p14="http://schemas.microsoft.com/office/powerpoint/2010/main" val="3177647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 - NO LOGO &amp; PAGE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720" y="734696"/>
            <a:ext cx="11084560" cy="65659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8960" y="2336705"/>
            <a:ext cx="11054080" cy="4104176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2222">
                <a:solidFill>
                  <a:schemeClr val="bg1"/>
                </a:solidFill>
              </a:defRPr>
            </a:lvl1pPr>
            <a:lvl2pPr marL="634994" indent="0">
              <a:buClr>
                <a:schemeClr val="bg2"/>
              </a:buClr>
              <a:buSzPct val="100000"/>
              <a:buFontTx/>
              <a:buNone/>
              <a:defRPr sz="2000">
                <a:solidFill>
                  <a:schemeClr val="bg1"/>
                </a:solidFill>
              </a:defRPr>
            </a:lvl2pPr>
            <a:lvl3pPr marL="1210016" indent="0">
              <a:buClr>
                <a:schemeClr val="bg2"/>
              </a:buClr>
              <a:buSzPct val="100000"/>
              <a:buFontTx/>
              <a:buNone/>
              <a:defRPr sz="2000">
                <a:solidFill>
                  <a:schemeClr val="bg1"/>
                </a:solidFill>
              </a:defRPr>
            </a:lvl3pPr>
            <a:lvl4pPr marL="1972008" indent="-253997"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</a:defRPr>
            </a:lvl4pPr>
            <a:lvl5pPr marL="2353004" indent="-253997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53720" y="1314815"/>
            <a:ext cx="11084560" cy="583848"/>
          </a:xfrm>
        </p:spPr>
        <p:txBody>
          <a:bodyPr/>
          <a:lstStyle>
            <a:lvl1pPr marL="0" indent="0" algn="ctr">
              <a:buFontTx/>
              <a:buNone/>
              <a:defRPr sz="2667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634994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210016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718011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2099007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57311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Photo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721" y="703918"/>
            <a:ext cx="6580130" cy="687368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8960" y="2336705"/>
            <a:ext cx="6562037" cy="4104176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2222">
                <a:solidFill>
                  <a:schemeClr val="bg1"/>
                </a:solidFill>
              </a:defRPr>
            </a:lvl1pPr>
            <a:lvl2pPr marL="634994" indent="0">
              <a:buClr>
                <a:schemeClr val="bg2"/>
              </a:buClr>
              <a:buSzPct val="100000"/>
              <a:buFontTx/>
              <a:buNone/>
              <a:defRPr sz="2000">
                <a:solidFill>
                  <a:schemeClr val="bg1"/>
                </a:solidFill>
              </a:defRPr>
            </a:lvl2pPr>
            <a:lvl3pPr marL="1210016" indent="0">
              <a:buClr>
                <a:schemeClr val="bg2"/>
              </a:buClr>
              <a:buSzPct val="100000"/>
              <a:buFontTx/>
              <a:buNone/>
              <a:defRPr sz="2000">
                <a:solidFill>
                  <a:schemeClr val="bg1"/>
                </a:solidFill>
              </a:defRPr>
            </a:lvl3pPr>
            <a:lvl4pPr marL="1972008" indent="-253997"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</a:defRPr>
            </a:lvl4pPr>
            <a:lvl5pPr marL="2353004" indent="-253997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53721" y="1314815"/>
            <a:ext cx="6580130" cy="583848"/>
          </a:xfrm>
        </p:spPr>
        <p:txBody>
          <a:bodyPr/>
          <a:lstStyle>
            <a:lvl1pPr marL="0" indent="0" algn="l">
              <a:buFontTx/>
              <a:buNone/>
              <a:defRPr sz="2667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634994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210016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718011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2099007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18661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720" y="734696"/>
            <a:ext cx="11084560" cy="65659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38776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-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219" t="22933" r="58849" b="-4267"/>
          <a:stretch/>
        </p:blipFill>
        <p:spPr>
          <a:xfrm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40000">
                <a:schemeClr val="tx2"/>
              </a:gs>
              <a:gs pos="100000">
                <a:schemeClr val="tx2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tx2">
                  <a:alpha val="3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720" y="3100706"/>
            <a:ext cx="11084560" cy="656590"/>
          </a:xfrm>
        </p:spPr>
        <p:txBody>
          <a:bodyPr anchor="ctr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20381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720" y="727058"/>
            <a:ext cx="11084560" cy="65659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53721" y="2346291"/>
            <a:ext cx="5494514" cy="4103912"/>
          </a:xfrm>
        </p:spPr>
        <p:txBody>
          <a:bodyPr/>
          <a:lstStyle>
            <a:lvl1pPr marL="257525" indent="-257525">
              <a:buSzPct val="100000"/>
              <a:buFontTx/>
              <a:buBlip>
                <a:blip r:embed="rId2"/>
              </a:buBlip>
              <a:defRPr sz="2667" b="0">
                <a:solidFill>
                  <a:schemeClr val="bg1"/>
                </a:solidFill>
              </a:defRPr>
            </a:lvl1pPr>
            <a:lvl2pPr marL="892519" indent="-257525">
              <a:buSzPct val="100000"/>
              <a:buFontTx/>
              <a:buBlip>
                <a:blip r:embed="rId2"/>
              </a:buBlip>
              <a:defRPr sz="2222" b="0">
                <a:solidFill>
                  <a:schemeClr val="bg1"/>
                </a:solidFill>
              </a:defRPr>
            </a:lvl2pPr>
            <a:lvl3pPr marL="1395223" indent="-185207">
              <a:buSzPct val="100000"/>
              <a:buFontTx/>
              <a:buBlip>
                <a:blip r:embed="rId2"/>
              </a:buBlip>
              <a:defRPr sz="2000" b="0">
                <a:solidFill>
                  <a:schemeClr val="bg1"/>
                </a:solidFill>
              </a:defRPr>
            </a:lvl3pPr>
            <a:lvl4pPr marL="1972008" indent="-253997">
              <a:buFont typeface="Wingdings" panose="05000000000000000000" pitchFamily="2" charset="2"/>
              <a:buChar char="§"/>
              <a:defRPr sz="2000" b="0">
                <a:solidFill>
                  <a:schemeClr val="tx1"/>
                </a:solidFill>
              </a:defRPr>
            </a:lvl4pPr>
            <a:lvl5pPr marL="2353004" indent="-253997">
              <a:buFont typeface="Wingdings" panose="05000000000000000000" pitchFamily="2" charset="2"/>
              <a:buChar char="§"/>
              <a:defRPr sz="2000" b="0">
                <a:solidFill>
                  <a:schemeClr val="tx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43767" y="2346291"/>
            <a:ext cx="5494513" cy="4103912"/>
          </a:xfrm>
        </p:spPr>
        <p:txBody>
          <a:bodyPr/>
          <a:lstStyle>
            <a:lvl1pPr marL="257525" indent="-257525">
              <a:buSzPct val="100000"/>
              <a:buFontTx/>
              <a:buBlip>
                <a:blip r:embed="rId2"/>
              </a:buBlip>
              <a:defRPr sz="2667" b="0">
                <a:solidFill>
                  <a:schemeClr val="bg1"/>
                </a:solidFill>
              </a:defRPr>
            </a:lvl1pPr>
            <a:lvl2pPr marL="892519" indent="-257525">
              <a:buSzPct val="100000"/>
              <a:buFontTx/>
              <a:buBlip>
                <a:blip r:embed="rId2"/>
              </a:buBlip>
              <a:defRPr sz="2222" b="0">
                <a:solidFill>
                  <a:schemeClr val="bg1"/>
                </a:solidFill>
              </a:defRPr>
            </a:lvl2pPr>
            <a:lvl3pPr marL="1395223" indent="-185207">
              <a:buSzPct val="100000"/>
              <a:buFontTx/>
              <a:buBlip>
                <a:blip r:embed="rId2"/>
              </a:buBlip>
              <a:defRPr sz="2000" b="0">
                <a:solidFill>
                  <a:schemeClr val="bg1"/>
                </a:solidFill>
              </a:defRPr>
            </a:lvl3pPr>
            <a:lvl4pPr marL="1972008" indent="-253997">
              <a:buFont typeface="Wingdings" panose="05000000000000000000" pitchFamily="2" charset="2"/>
              <a:buChar char="§"/>
              <a:defRPr sz="2000" b="0">
                <a:solidFill>
                  <a:schemeClr val="tx1"/>
                </a:solidFill>
              </a:defRPr>
            </a:lvl4pPr>
            <a:lvl5pPr marL="2353004" indent="-253997">
              <a:buFont typeface="Wingdings" panose="05000000000000000000" pitchFamily="2" charset="2"/>
              <a:buChar char="§"/>
              <a:defRPr sz="2000" b="0">
                <a:solidFill>
                  <a:schemeClr val="tx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53720" y="1311743"/>
            <a:ext cx="11084560" cy="583848"/>
          </a:xfrm>
        </p:spPr>
        <p:txBody>
          <a:bodyPr/>
          <a:lstStyle>
            <a:lvl1pPr marL="0" indent="0" algn="ctr">
              <a:buFontTx/>
              <a:buNone/>
              <a:defRPr sz="2667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634994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210016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718011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2099007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50400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26108" y="5947368"/>
            <a:ext cx="8739784" cy="410369"/>
          </a:xfrm>
        </p:spPr>
        <p:txBody>
          <a:bodyPr anchor="b"/>
          <a:lstStyle>
            <a:lvl1pPr algn="l">
              <a:defRPr sz="2222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03635" y="5713473"/>
            <a:ext cx="8384731" cy="115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92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819358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720" y="734696"/>
            <a:ext cx="11084560" cy="656590"/>
          </a:xfrm>
        </p:spPr>
        <p:txBody>
          <a:bodyPr/>
          <a:lstStyle>
            <a:lvl1pPr algn="ctr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4167" y="2336706"/>
            <a:ext cx="11054080" cy="4132139"/>
          </a:xfrm>
        </p:spPr>
        <p:txBody>
          <a:bodyPr/>
          <a:lstStyle>
            <a:lvl1pPr marL="380996" indent="-380996">
              <a:buClr>
                <a:schemeClr val="bg2"/>
              </a:buClr>
              <a:buSzPct val="100000"/>
              <a:buFont typeface="Trebuchet MS" panose="020B0603020202020204" pitchFamily="34" charset="0"/>
              <a:buChar char="—"/>
              <a:defRPr sz="2222">
                <a:solidFill>
                  <a:schemeClr val="bg1"/>
                </a:solidFill>
              </a:defRPr>
            </a:lvl1pPr>
            <a:lvl2pPr marL="952490" indent="-317497">
              <a:buClr>
                <a:schemeClr val="bg2"/>
              </a:buClr>
              <a:buSzPct val="100000"/>
              <a:buFont typeface="Trebuchet MS" panose="020B0603020202020204" pitchFamily="34" charset="0"/>
              <a:buChar char="—"/>
              <a:defRPr sz="2000">
                <a:solidFill>
                  <a:schemeClr val="bg1"/>
                </a:solidFill>
              </a:defRPr>
            </a:lvl2pPr>
            <a:lvl3pPr marL="1527513" indent="-317497">
              <a:buClr>
                <a:schemeClr val="bg2"/>
              </a:buClr>
              <a:buSzPct val="100000"/>
              <a:buFont typeface="Trebuchet MS" panose="020B0603020202020204" pitchFamily="34" charset="0"/>
              <a:buChar char="—"/>
              <a:defRPr sz="1778">
                <a:solidFill>
                  <a:schemeClr val="bg1"/>
                </a:solidFill>
              </a:defRPr>
            </a:lvl3pPr>
            <a:lvl4pPr marL="1972008" indent="-253997"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</a:defRPr>
            </a:lvl4pPr>
            <a:lvl5pPr marL="2353004" indent="-253997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53720" y="1314815"/>
            <a:ext cx="11084560" cy="583848"/>
          </a:xfrm>
        </p:spPr>
        <p:txBody>
          <a:bodyPr/>
          <a:lstStyle>
            <a:lvl1pPr marL="0" indent="0" algn="ctr">
              <a:buFontTx/>
              <a:buNone/>
              <a:defRPr sz="2667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634994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210016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718011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2099007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45450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DEMO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720" y="5743860"/>
            <a:ext cx="11084560" cy="595034"/>
          </a:xfrm>
        </p:spPr>
        <p:txBody>
          <a:bodyPr anchor="ctr"/>
          <a:lstStyle>
            <a:lvl1pPr algn="l">
              <a:defRPr sz="3556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21107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and 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219" t="22933" r="58849" b="-4267"/>
          <a:stretch/>
        </p:blipFill>
        <p:spPr>
          <a:xfrm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40000">
                <a:schemeClr val="tx2"/>
              </a:gs>
              <a:gs pos="100000">
                <a:schemeClr val="tx2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tx2">
                  <a:alpha val="3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3856616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uote and 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3076" t="22534" r="63759" b="-9037"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 flipH="1" flipV="1">
            <a:off x="0" y="0"/>
            <a:ext cx="12192000" cy="6858000"/>
          </a:xfrm>
          <a:prstGeom prst="rect">
            <a:avLst/>
          </a:prstGeom>
          <a:gradFill>
            <a:gsLst>
              <a:gs pos="40000">
                <a:schemeClr val="tx1"/>
              </a:gs>
              <a:gs pos="100000">
                <a:schemeClr val="tx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3" name="Rectangle 12"/>
          <p:cNvSpPr/>
          <p:nvPr userDrawn="1"/>
        </p:nvSpPr>
        <p:spPr>
          <a:xfrm flipH="1" flipV="1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alpha val="3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1096233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0_Title Slide - Image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/>
          <p:cNvGrpSpPr/>
          <p:nvPr userDrawn="1"/>
        </p:nvGrpSpPr>
        <p:grpSpPr>
          <a:xfrm>
            <a:off x="6336000" y="-42689"/>
            <a:ext cx="5920033" cy="6914813"/>
            <a:chOff x="5702400" y="-38420"/>
            <a:chExt cx="5328030" cy="6223332"/>
          </a:xfrm>
        </p:grpSpPr>
        <p:grpSp>
          <p:nvGrpSpPr>
            <p:cNvPr id="26" name="Group 25"/>
            <p:cNvGrpSpPr/>
            <p:nvPr userDrawn="1"/>
          </p:nvGrpSpPr>
          <p:grpSpPr>
            <a:xfrm>
              <a:off x="5702400" y="-38420"/>
              <a:ext cx="5292000" cy="6223332"/>
              <a:chOff x="5702400" y="-38420"/>
              <a:chExt cx="5292000" cy="6223332"/>
            </a:xfrm>
          </p:grpSpPr>
          <p:sp>
            <p:nvSpPr>
              <p:cNvPr id="28" name="Freeform 27"/>
              <p:cNvSpPr/>
              <p:nvPr/>
            </p:nvSpPr>
            <p:spPr>
              <a:xfrm>
                <a:off x="5702400" y="-7201"/>
                <a:ext cx="5292000" cy="6192113"/>
              </a:xfrm>
              <a:custGeom>
                <a:avLst/>
                <a:gdLst>
                  <a:gd name="connsiteX0" fmla="*/ 0 w 5292000"/>
                  <a:gd name="connsiteY0" fmla="*/ 0 h 6206400"/>
                  <a:gd name="connsiteX1" fmla="*/ 5292000 w 5292000"/>
                  <a:gd name="connsiteY1" fmla="*/ 0 h 6206400"/>
                  <a:gd name="connsiteX2" fmla="*/ 5292000 w 5292000"/>
                  <a:gd name="connsiteY2" fmla="*/ 6206400 h 6206400"/>
                  <a:gd name="connsiteX3" fmla="*/ 3146400 w 5292000"/>
                  <a:gd name="connsiteY3" fmla="*/ 6206400 h 6206400"/>
                  <a:gd name="connsiteX4" fmla="*/ 4485600 w 5292000"/>
                  <a:gd name="connsiteY4" fmla="*/ 1202400 h 6206400"/>
                  <a:gd name="connsiteX5" fmla="*/ 0 w 5292000"/>
                  <a:gd name="connsiteY5" fmla="*/ 0 h 6206400"/>
                  <a:gd name="connsiteX0" fmla="*/ 0 w 5292000"/>
                  <a:gd name="connsiteY0" fmla="*/ 0 h 6206400"/>
                  <a:gd name="connsiteX1" fmla="*/ 5292000 w 5292000"/>
                  <a:gd name="connsiteY1" fmla="*/ 0 h 6206400"/>
                  <a:gd name="connsiteX2" fmla="*/ 5292000 w 5292000"/>
                  <a:gd name="connsiteY2" fmla="*/ 6206400 h 6206400"/>
                  <a:gd name="connsiteX3" fmla="*/ 3146400 w 5292000"/>
                  <a:gd name="connsiteY3" fmla="*/ 6192112 h 6206400"/>
                  <a:gd name="connsiteX4" fmla="*/ 4485600 w 5292000"/>
                  <a:gd name="connsiteY4" fmla="*/ 1202400 h 6206400"/>
                  <a:gd name="connsiteX5" fmla="*/ 0 w 5292000"/>
                  <a:gd name="connsiteY5" fmla="*/ 0 h 6206400"/>
                  <a:gd name="connsiteX0" fmla="*/ 0 w 5292000"/>
                  <a:gd name="connsiteY0" fmla="*/ 0 h 6192113"/>
                  <a:gd name="connsiteX1" fmla="*/ 5292000 w 5292000"/>
                  <a:gd name="connsiteY1" fmla="*/ 0 h 6192113"/>
                  <a:gd name="connsiteX2" fmla="*/ 5292000 w 5292000"/>
                  <a:gd name="connsiteY2" fmla="*/ 6192113 h 6192113"/>
                  <a:gd name="connsiteX3" fmla="*/ 3146400 w 5292000"/>
                  <a:gd name="connsiteY3" fmla="*/ 6192112 h 6192113"/>
                  <a:gd name="connsiteX4" fmla="*/ 4485600 w 5292000"/>
                  <a:gd name="connsiteY4" fmla="*/ 1202400 h 6192113"/>
                  <a:gd name="connsiteX5" fmla="*/ 0 w 5292000"/>
                  <a:gd name="connsiteY5" fmla="*/ 0 h 6192113"/>
                  <a:gd name="connsiteX0" fmla="*/ 0 w 5292000"/>
                  <a:gd name="connsiteY0" fmla="*/ 0 h 6192113"/>
                  <a:gd name="connsiteX1" fmla="*/ 5292000 w 5292000"/>
                  <a:gd name="connsiteY1" fmla="*/ 0 h 6192113"/>
                  <a:gd name="connsiteX2" fmla="*/ 5292000 w 5292000"/>
                  <a:gd name="connsiteY2" fmla="*/ 6192113 h 6192113"/>
                  <a:gd name="connsiteX3" fmla="*/ 3146400 w 5292000"/>
                  <a:gd name="connsiteY3" fmla="*/ 6192112 h 6192113"/>
                  <a:gd name="connsiteX4" fmla="*/ 4477000 w 5292000"/>
                  <a:gd name="connsiteY4" fmla="*/ 1205267 h 6192113"/>
                  <a:gd name="connsiteX5" fmla="*/ 0 w 5292000"/>
                  <a:gd name="connsiteY5" fmla="*/ 0 h 6192113"/>
                  <a:gd name="connsiteX0" fmla="*/ 0 w 5292000"/>
                  <a:gd name="connsiteY0" fmla="*/ 0 h 6192113"/>
                  <a:gd name="connsiteX1" fmla="*/ 5292000 w 5292000"/>
                  <a:gd name="connsiteY1" fmla="*/ 0 h 6192113"/>
                  <a:gd name="connsiteX2" fmla="*/ 5292000 w 5292000"/>
                  <a:gd name="connsiteY2" fmla="*/ 6192113 h 6192113"/>
                  <a:gd name="connsiteX3" fmla="*/ 4280256 w 5292000"/>
                  <a:gd name="connsiteY3" fmla="*/ 6182968 h 6192113"/>
                  <a:gd name="connsiteX4" fmla="*/ 4477000 w 5292000"/>
                  <a:gd name="connsiteY4" fmla="*/ 1205267 h 6192113"/>
                  <a:gd name="connsiteX5" fmla="*/ 0 w 5292000"/>
                  <a:gd name="connsiteY5" fmla="*/ 0 h 61921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292000" h="6192113">
                    <a:moveTo>
                      <a:pt x="0" y="0"/>
                    </a:moveTo>
                    <a:lnTo>
                      <a:pt x="5292000" y="0"/>
                    </a:lnTo>
                    <a:lnTo>
                      <a:pt x="5292000" y="6192113"/>
                    </a:lnTo>
                    <a:lnTo>
                      <a:pt x="4280256" y="6182968"/>
                    </a:lnTo>
                    <a:lnTo>
                      <a:pt x="4477000" y="12052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cxnSp>
            <p:nvCxnSpPr>
              <p:cNvPr id="29" name="Straight Connector 28"/>
              <p:cNvCxnSpPr>
                <a:stCxn id="30" idx="1"/>
              </p:cNvCxnSpPr>
              <p:nvPr userDrawn="1"/>
            </p:nvCxnSpPr>
            <p:spPr>
              <a:xfrm>
                <a:off x="10179035" y="1199984"/>
                <a:ext cx="812506" cy="1353843"/>
              </a:xfrm>
              <a:prstGeom prst="line">
                <a:avLst/>
              </a:prstGeom>
              <a:ln w="6350">
                <a:solidFill>
                  <a:schemeClr val="bg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Freeform 29"/>
              <p:cNvSpPr/>
              <p:nvPr/>
            </p:nvSpPr>
            <p:spPr>
              <a:xfrm>
                <a:off x="10179035" y="1199984"/>
                <a:ext cx="814411" cy="3474818"/>
              </a:xfrm>
              <a:custGeom>
                <a:avLst/>
                <a:gdLst>
                  <a:gd name="connsiteX0" fmla="*/ 806187 w 806187"/>
                  <a:gd name="connsiteY0" fmla="*/ 1341841 h 3462816"/>
                  <a:gd name="connsiteX1" fmla="*/ 0 w 806187"/>
                  <a:gd name="connsiteY1" fmla="*/ 0 h 3462816"/>
                  <a:gd name="connsiteX2" fmla="*/ 806187 w 806187"/>
                  <a:gd name="connsiteY2" fmla="*/ 3462816 h 3462816"/>
                  <a:gd name="connsiteX3" fmla="*/ 806187 w 806187"/>
                  <a:gd name="connsiteY3" fmla="*/ 1331020 h 3462816"/>
                  <a:gd name="connsiteX0" fmla="*/ 806187 w 806187"/>
                  <a:gd name="connsiteY0" fmla="*/ 1361463 h 3482438"/>
                  <a:gd name="connsiteX1" fmla="*/ 0 w 806187"/>
                  <a:gd name="connsiteY1" fmla="*/ 0 h 3482438"/>
                  <a:gd name="connsiteX2" fmla="*/ 806187 w 806187"/>
                  <a:gd name="connsiteY2" fmla="*/ 3482438 h 3482438"/>
                  <a:gd name="connsiteX3" fmla="*/ 806187 w 806187"/>
                  <a:gd name="connsiteY3" fmla="*/ 1350642 h 3482438"/>
                  <a:gd name="connsiteX0" fmla="*/ 809976 w 809976"/>
                  <a:gd name="connsiteY0" fmla="*/ 1353843 h 3474818"/>
                  <a:gd name="connsiteX1" fmla="*/ 0 w 809976"/>
                  <a:gd name="connsiteY1" fmla="*/ 0 h 3474818"/>
                  <a:gd name="connsiteX2" fmla="*/ 809976 w 809976"/>
                  <a:gd name="connsiteY2" fmla="*/ 3474818 h 3474818"/>
                  <a:gd name="connsiteX3" fmla="*/ 809976 w 809976"/>
                  <a:gd name="connsiteY3" fmla="*/ 1343022 h 34748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9976" h="3474818">
                    <a:moveTo>
                      <a:pt x="809976" y="1353843"/>
                    </a:moveTo>
                    <a:lnTo>
                      <a:pt x="0" y="0"/>
                    </a:lnTo>
                    <a:lnTo>
                      <a:pt x="809976" y="3474818"/>
                    </a:lnTo>
                    <a:lnTo>
                      <a:pt x="809976" y="1343022"/>
                    </a:lnTo>
                  </a:path>
                </a:pathLst>
              </a:custGeom>
              <a:solidFill>
                <a:srgbClr val="0048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cxnSp>
            <p:nvCxnSpPr>
              <p:cNvPr id="31" name="Straight Connector 30"/>
              <p:cNvCxnSpPr/>
              <p:nvPr userDrawn="1"/>
            </p:nvCxnSpPr>
            <p:spPr>
              <a:xfrm>
                <a:off x="10175782" y="1205267"/>
                <a:ext cx="815759" cy="3469535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>
              <a:xfrm flipV="1">
                <a:off x="10171716" y="-38420"/>
                <a:ext cx="812141" cy="124417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7" name="Straight Connector 26"/>
            <p:cNvCxnSpPr>
              <a:stCxn id="30" idx="1"/>
            </p:cNvCxnSpPr>
            <p:nvPr userDrawn="1"/>
          </p:nvCxnSpPr>
          <p:spPr>
            <a:xfrm>
              <a:off x="10179035" y="1199984"/>
              <a:ext cx="851395" cy="138569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3" name="Picture 32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2909240" cy="6858000"/>
          </a:xfrm>
          <a:prstGeom prst="rect">
            <a:avLst/>
          </a:prstGeom>
        </p:spPr>
      </p:pic>
      <p:sp>
        <p:nvSpPr>
          <p:cNvPr id="34" name="Rectangle 33"/>
          <p:cNvSpPr/>
          <p:nvPr userDrawn="1"/>
        </p:nvSpPr>
        <p:spPr>
          <a:xfrm>
            <a:off x="0" y="0"/>
            <a:ext cx="2909240" cy="6858000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35" name="Rectangle 34"/>
          <p:cNvSpPr/>
          <p:nvPr userDrawn="1"/>
        </p:nvSpPr>
        <p:spPr>
          <a:xfrm>
            <a:off x="0" y="4344795"/>
            <a:ext cx="2909240" cy="2513206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68000">
                <a:schemeClr val="tx1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grpSp>
        <p:nvGrpSpPr>
          <p:cNvPr id="36" name="Group 35"/>
          <p:cNvGrpSpPr/>
          <p:nvPr userDrawn="1"/>
        </p:nvGrpSpPr>
        <p:grpSpPr>
          <a:xfrm>
            <a:off x="734945" y="6257389"/>
            <a:ext cx="1160471" cy="390536"/>
            <a:chOff x="2604423" y="247812"/>
            <a:chExt cx="1379964" cy="464402"/>
          </a:xfrm>
        </p:grpSpPr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604423" y="456586"/>
              <a:ext cx="1379964" cy="255628"/>
            </a:xfrm>
            <a:prstGeom prst="rect">
              <a:avLst/>
            </a:prstGeom>
          </p:spPr>
        </p:pic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683155" y="247812"/>
              <a:ext cx="782595" cy="216129"/>
            </a:xfrm>
            <a:prstGeom prst="rect">
              <a:avLst/>
            </a:prstGeom>
          </p:spPr>
        </p:pic>
      </p:grpSp>
      <p:pic>
        <p:nvPicPr>
          <p:cNvPr id="39" name="Picture 38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1367" y="952500"/>
            <a:ext cx="2295514" cy="851678"/>
          </a:xfrm>
          <a:prstGeom prst="rect">
            <a:avLst/>
          </a:prstGeom>
        </p:spPr>
      </p:pic>
      <p:sp>
        <p:nvSpPr>
          <p:cNvPr id="11" name="Rectangle 4"/>
          <p:cNvSpPr>
            <a:spLocks noGrp="1" noChangeArrowheads="1"/>
          </p:cNvSpPr>
          <p:nvPr userDrawn="1">
            <p:ph type="subTitle" idx="1"/>
          </p:nvPr>
        </p:nvSpPr>
        <p:spPr>
          <a:xfrm>
            <a:off x="762339" y="3392308"/>
            <a:ext cx="9667451" cy="379591"/>
          </a:xfrm>
        </p:spPr>
        <p:txBody>
          <a:bodyPr wrap="square" anchor="t">
            <a:spAutoFit/>
          </a:bodyPr>
          <a:lstStyle>
            <a:lvl1pPr marL="0" indent="0" algn="l">
              <a:lnSpc>
                <a:spcPct val="90000"/>
              </a:lnSpc>
              <a:spcBef>
                <a:spcPts val="667"/>
              </a:spcBef>
              <a:spcAft>
                <a:spcPts val="333"/>
              </a:spcAft>
              <a:buFontTx/>
              <a:buNone/>
              <a:defRPr sz="2000" b="0">
                <a:solidFill>
                  <a:schemeClr val="bg1"/>
                </a:solidFill>
                <a:latin typeface="Trebuchet MS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305" name="Title 304"/>
          <p:cNvSpPr>
            <a:spLocks noGrp="1"/>
          </p:cNvSpPr>
          <p:nvPr userDrawn="1">
            <p:ph type="title" hasCustomPrompt="1"/>
          </p:nvPr>
        </p:nvSpPr>
        <p:spPr>
          <a:xfrm>
            <a:off x="718797" y="2320878"/>
            <a:ext cx="9710378" cy="1092061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4667" b="1" cap="all" baseline="0">
                <a:solidFill>
                  <a:schemeClr val="bg1"/>
                </a:solidFill>
                <a:latin typeface="Trebuchet MS" panose="020B0603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801154" y="1587241"/>
            <a:ext cx="2432677" cy="215508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889" b="0" dirty="0">
                <a:solidFill>
                  <a:schemeClr val="bg1"/>
                </a:solidFill>
              </a:rPr>
              <a:t>April 4-7, 2016 | Silicon Valley</a:t>
            </a:r>
          </a:p>
        </p:txBody>
      </p:sp>
    </p:spTree>
    <p:extLst>
      <p:ext uri="{BB962C8B-B14F-4D97-AF65-F5344CB8AC3E}">
        <p14:creationId xmlns:p14="http://schemas.microsoft.com/office/powerpoint/2010/main" val="1127279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Closing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/>
          <p:cNvGrpSpPr/>
          <p:nvPr userDrawn="1"/>
        </p:nvGrpSpPr>
        <p:grpSpPr>
          <a:xfrm>
            <a:off x="6336000" y="-42689"/>
            <a:ext cx="5920033" cy="6914813"/>
            <a:chOff x="5702400" y="-38420"/>
            <a:chExt cx="5328030" cy="6223332"/>
          </a:xfrm>
        </p:grpSpPr>
        <p:grpSp>
          <p:nvGrpSpPr>
            <p:cNvPr id="26" name="Group 25"/>
            <p:cNvGrpSpPr/>
            <p:nvPr userDrawn="1"/>
          </p:nvGrpSpPr>
          <p:grpSpPr>
            <a:xfrm>
              <a:off x="5702400" y="-38420"/>
              <a:ext cx="5292000" cy="6223332"/>
              <a:chOff x="5702400" y="-38420"/>
              <a:chExt cx="5292000" cy="6223332"/>
            </a:xfrm>
          </p:grpSpPr>
          <p:sp>
            <p:nvSpPr>
              <p:cNvPr id="28" name="Freeform 27"/>
              <p:cNvSpPr/>
              <p:nvPr/>
            </p:nvSpPr>
            <p:spPr>
              <a:xfrm>
                <a:off x="5702400" y="-7201"/>
                <a:ext cx="5292000" cy="6192113"/>
              </a:xfrm>
              <a:custGeom>
                <a:avLst/>
                <a:gdLst>
                  <a:gd name="connsiteX0" fmla="*/ 0 w 5292000"/>
                  <a:gd name="connsiteY0" fmla="*/ 0 h 6206400"/>
                  <a:gd name="connsiteX1" fmla="*/ 5292000 w 5292000"/>
                  <a:gd name="connsiteY1" fmla="*/ 0 h 6206400"/>
                  <a:gd name="connsiteX2" fmla="*/ 5292000 w 5292000"/>
                  <a:gd name="connsiteY2" fmla="*/ 6206400 h 6206400"/>
                  <a:gd name="connsiteX3" fmla="*/ 3146400 w 5292000"/>
                  <a:gd name="connsiteY3" fmla="*/ 6206400 h 6206400"/>
                  <a:gd name="connsiteX4" fmla="*/ 4485600 w 5292000"/>
                  <a:gd name="connsiteY4" fmla="*/ 1202400 h 6206400"/>
                  <a:gd name="connsiteX5" fmla="*/ 0 w 5292000"/>
                  <a:gd name="connsiteY5" fmla="*/ 0 h 6206400"/>
                  <a:gd name="connsiteX0" fmla="*/ 0 w 5292000"/>
                  <a:gd name="connsiteY0" fmla="*/ 0 h 6206400"/>
                  <a:gd name="connsiteX1" fmla="*/ 5292000 w 5292000"/>
                  <a:gd name="connsiteY1" fmla="*/ 0 h 6206400"/>
                  <a:gd name="connsiteX2" fmla="*/ 5292000 w 5292000"/>
                  <a:gd name="connsiteY2" fmla="*/ 6206400 h 6206400"/>
                  <a:gd name="connsiteX3" fmla="*/ 3146400 w 5292000"/>
                  <a:gd name="connsiteY3" fmla="*/ 6192112 h 6206400"/>
                  <a:gd name="connsiteX4" fmla="*/ 4485600 w 5292000"/>
                  <a:gd name="connsiteY4" fmla="*/ 1202400 h 6206400"/>
                  <a:gd name="connsiteX5" fmla="*/ 0 w 5292000"/>
                  <a:gd name="connsiteY5" fmla="*/ 0 h 6206400"/>
                  <a:gd name="connsiteX0" fmla="*/ 0 w 5292000"/>
                  <a:gd name="connsiteY0" fmla="*/ 0 h 6192113"/>
                  <a:gd name="connsiteX1" fmla="*/ 5292000 w 5292000"/>
                  <a:gd name="connsiteY1" fmla="*/ 0 h 6192113"/>
                  <a:gd name="connsiteX2" fmla="*/ 5292000 w 5292000"/>
                  <a:gd name="connsiteY2" fmla="*/ 6192113 h 6192113"/>
                  <a:gd name="connsiteX3" fmla="*/ 3146400 w 5292000"/>
                  <a:gd name="connsiteY3" fmla="*/ 6192112 h 6192113"/>
                  <a:gd name="connsiteX4" fmla="*/ 4485600 w 5292000"/>
                  <a:gd name="connsiteY4" fmla="*/ 1202400 h 6192113"/>
                  <a:gd name="connsiteX5" fmla="*/ 0 w 5292000"/>
                  <a:gd name="connsiteY5" fmla="*/ 0 h 6192113"/>
                  <a:gd name="connsiteX0" fmla="*/ 0 w 5292000"/>
                  <a:gd name="connsiteY0" fmla="*/ 0 h 6192113"/>
                  <a:gd name="connsiteX1" fmla="*/ 5292000 w 5292000"/>
                  <a:gd name="connsiteY1" fmla="*/ 0 h 6192113"/>
                  <a:gd name="connsiteX2" fmla="*/ 5292000 w 5292000"/>
                  <a:gd name="connsiteY2" fmla="*/ 6192113 h 6192113"/>
                  <a:gd name="connsiteX3" fmla="*/ 3146400 w 5292000"/>
                  <a:gd name="connsiteY3" fmla="*/ 6192112 h 6192113"/>
                  <a:gd name="connsiteX4" fmla="*/ 4477000 w 5292000"/>
                  <a:gd name="connsiteY4" fmla="*/ 1205267 h 6192113"/>
                  <a:gd name="connsiteX5" fmla="*/ 0 w 5292000"/>
                  <a:gd name="connsiteY5" fmla="*/ 0 h 6192113"/>
                  <a:gd name="connsiteX0" fmla="*/ 0 w 5292000"/>
                  <a:gd name="connsiteY0" fmla="*/ 0 h 6192113"/>
                  <a:gd name="connsiteX1" fmla="*/ 5292000 w 5292000"/>
                  <a:gd name="connsiteY1" fmla="*/ 0 h 6192113"/>
                  <a:gd name="connsiteX2" fmla="*/ 5292000 w 5292000"/>
                  <a:gd name="connsiteY2" fmla="*/ 6192113 h 6192113"/>
                  <a:gd name="connsiteX3" fmla="*/ 4280256 w 5292000"/>
                  <a:gd name="connsiteY3" fmla="*/ 6182968 h 6192113"/>
                  <a:gd name="connsiteX4" fmla="*/ 4477000 w 5292000"/>
                  <a:gd name="connsiteY4" fmla="*/ 1205267 h 6192113"/>
                  <a:gd name="connsiteX5" fmla="*/ 0 w 5292000"/>
                  <a:gd name="connsiteY5" fmla="*/ 0 h 61921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292000" h="6192113">
                    <a:moveTo>
                      <a:pt x="0" y="0"/>
                    </a:moveTo>
                    <a:lnTo>
                      <a:pt x="5292000" y="0"/>
                    </a:lnTo>
                    <a:lnTo>
                      <a:pt x="5292000" y="6192113"/>
                    </a:lnTo>
                    <a:lnTo>
                      <a:pt x="4280256" y="6182968"/>
                    </a:lnTo>
                    <a:lnTo>
                      <a:pt x="4477000" y="12052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cxnSp>
            <p:nvCxnSpPr>
              <p:cNvPr id="29" name="Straight Connector 28"/>
              <p:cNvCxnSpPr>
                <a:stCxn id="30" idx="1"/>
              </p:cNvCxnSpPr>
              <p:nvPr userDrawn="1"/>
            </p:nvCxnSpPr>
            <p:spPr>
              <a:xfrm>
                <a:off x="10179035" y="1199984"/>
                <a:ext cx="812506" cy="1353843"/>
              </a:xfrm>
              <a:prstGeom prst="line">
                <a:avLst/>
              </a:prstGeom>
              <a:ln w="6350">
                <a:solidFill>
                  <a:schemeClr val="bg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Freeform 29"/>
              <p:cNvSpPr/>
              <p:nvPr/>
            </p:nvSpPr>
            <p:spPr>
              <a:xfrm>
                <a:off x="10179035" y="1199984"/>
                <a:ext cx="814411" cy="3474818"/>
              </a:xfrm>
              <a:custGeom>
                <a:avLst/>
                <a:gdLst>
                  <a:gd name="connsiteX0" fmla="*/ 806187 w 806187"/>
                  <a:gd name="connsiteY0" fmla="*/ 1341841 h 3462816"/>
                  <a:gd name="connsiteX1" fmla="*/ 0 w 806187"/>
                  <a:gd name="connsiteY1" fmla="*/ 0 h 3462816"/>
                  <a:gd name="connsiteX2" fmla="*/ 806187 w 806187"/>
                  <a:gd name="connsiteY2" fmla="*/ 3462816 h 3462816"/>
                  <a:gd name="connsiteX3" fmla="*/ 806187 w 806187"/>
                  <a:gd name="connsiteY3" fmla="*/ 1331020 h 3462816"/>
                  <a:gd name="connsiteX0" fmla="*/ 806187 w 806187"/>
                  <a:gd name="connsiteY0" fmla="*/ 1361463 h 3482438"/>
                  <a:gd name="connsiteX1" fmla="*/ 0 w 806187"/>
                  <a:gd name="connsiteY1" fmla="*/ 0 h 3482438"/>
                  <a:gd name="connsiteX2" fmla="*/ 806187 w 806187"/>
                  <a:gd name="connsiteY2" fmla="*/ 3482438 h 3482438"/>
                  <a:gd name="connsiteX3" fmla="*/ 806187 w 806187"/>
                  <a:gd name="connsiteY3" fmla="*/ 1350642 h 3482438"/>
                  <a:gd name="connsiteX0" fmla="*/ 809976 w 809976"/>
                  <a:gd name="connsiteY0" fmla="*/ 1353843 h 3474818"/>
                  <a:gd name="connsiteX1" fmla="*/ 0 w 809976"/>
                  <a:gd name="connsiteY1" fmla="*/ 0 h 3474818"/>
                  <a:gd name="connsiteX2" fmla="*/ 809976 w 809976"/>
                  <a:gd name="connsiteY2" fmla="*/ 3474818 h 3474818"/>
                  <a:gd name="connsiteX3" fmla="*/ 809976 w 809976"/>
                  <a:gd name="connsiteY3" fmla="*/ 1343022 h 34748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9976" h="3474818">
                    <a:moveTo>
                      <a:pt x="809976" y="1353843"/>
                    </a:moveTo>
                    <a:lnTo>
                      <a:pt x="0" y="0"/>
                    </a:lnTo>
                    <a:lnTo>
                      <a:pt x="809976" y="3474818"/>
                    </a:lnTo>
                    <a:lnTo>
                      <a:pt x="809976" y="1343022"/>
                    </a:lnTo>
                  </a:path>
                </a:pathLst>
              </a:custGeom>
              <a:solidFill>
                <a:srgbClr val="0048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cxnSp>
            <p:nvCxnSpPr>
              <p:cNvPr id="31" name="Straight Connector 30"/>
              <p:cNvCxnSpPr/>
              <p:nvPr userDrawn="1"/>
            </p:nvCxnSpPr>
            <p:spPr>
              <a:xfrm>
                <a:off x="10175782" y="1205267"/>
                <a:ext cx="815759" cy="3469535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>
              <a:xfrm flipV="1">
                <a:off x="10171716" y="-38420"/>
                <a:ext cx="812141" cy="124417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7" name="Straight Connector 26"/>
            <p:cNvCxnSpPr>
              <a:stCxn id="30" idx="1"/>
            </p:cNvCxnSpPr>
            <p:nvPr userDrawn="1"/>
          </p:nvCxnSpPr>
          <p:spPr>
            <a:xfrm>
              <a:off x="10179035" y="1199984"/>
              <a:ext cx="851395" cy="138569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3" name="Picture 32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2909240" cy="6858000"/>
          </a:xfrm>
          <a:prstGeom prst="rect">
            <a:avLst/>
          </a:prstGeom>
        </p:spPr>
      </p:pic>
      <p:sp>
        <p:nvSpPr>
          <p:cNvPr id="34" name="Rectangle 33"/>
          <p:cNvSpPr/>
          <p:nvPr userDrawn="1"/>
        </p:nvSpPr>
        <p:spPr>
          <a:xfrm>
            <a:off x="0" y="0"/>
            <a:ext cx="2909240" cy="6858000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35" name="Rectangle 34"/>
          <p:cNvSpPr/>
          <p:nvPr userDrawn="1"/>
        </p:nvSpPr>
        <p:spPr>
          <a:xfrm>
            <a:off x="0" y="4344795"/>
            <a:ext cx="2909240" cy="2513206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68000">
                <a:schemeClr val="tx1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grpSp>
        <p:nvGrpSpPr>
          <p:cNvPr id="36" name="Group 35"/>
          <p:cNvGrpSpPr/>
          <p:nvPr userDrawn="1"/>
        </p:nvGrpSpPr>
        <p:grpSpPr>
          <a:xfrm>
            <a:off x="734945" y="6257389"/>
            <a:ext cx="1160471" cy="390536"/>
            <a:chOff x="2604423" y="247812"/>
            <a:chExt cx="1379964" cy="464402"/>
          </a:xfrm>
        </p:grpSpPr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604423" y="456586"/>
              <a:ext cx="1379964" cy="255628"/>
            </a:xfrm>
            <a:prstGeom prst="rect">
              <a:avLst/>
            </a:prstGeom>
          </p:spPr>
        </p:pic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683155" y="247812"/>
              <a:ext cx="782595" cy="216129"/>
            </a:xfrm>
            <a:prstGeom prst="rect">
              <a:avLst/>
            </a:prstGeom>
          </p:spPr>
        </p:pic>
      </p:grpSp>
      <p:pic>
        <p:nvPicPr>
          <p:cNvPr id="39" name="Picture 38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1367" y="952500"/>
            <a:ext cx="2295514" cy="851678"/>
          </a:xfrm>
          <a:prstGeom prst="rect">
            <a:avLst/>
          </a:prstGeom>
        </p:spPr>
      </p:pic>
      <p:sp>
        <p:nvSpPr>
          <p:cNvPr id="305" name="Title 304"/>
          <p:cNvSpPr>
            <a:spLocks noGrp="1"/>
          </p:cNvSpPr>
          <p:nvPr userDrawn="1">
            <p:ph type="title" hasCustomPrompt="1"/>
          </p:nvPr>
        </p:nvSpPr>
        <p:spPr>
          <a:xfrm>
            <a:off x="718797" y="2320878"/>
            <a:ext cx="9710378" cy="1092061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4667" b="1" cap="all" baseline="0">
                <a:solidFill>
                  <a:schemeClr val="bg1"/>
                </a:solidFill>
                <a:latin typeface="Trebuchet MS" panose="020B0603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801154" y="1587241"/>
            <a:ext cx="2432677" cy="215508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889" b="0" dirty="0">
                <a:solidFill>
                  <a:schemeClr val="bg1"/>
                </a:solidFill>
              </a:rPr>
              <a:t>April 4-7, 2016 | Silicon Valley</a:t>
            </a: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582470" y="3540500"/>
            <a:ext cx="2754037" cy="483934"/>
            <a:chOff x="595238" y="2930564"/>
            <a:chExt cx="2478633" cy="435541"/>
          </a:xfrm>
        </p:grpSpPr>
        <p:pic>
          <p:nvPicPr>
            <p:cNvPr id="22" name="Picture 21"/>
            <p:cNvPicPr>
              <a:picLocks noChangeAspect="1"/>
            </p:cNvPicPr>
            <p:nvPr userDrawn="1"/>
          </p:nvPicPr>
          <p:blipFill rotWithShape="1"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95238" y="2930564"/>
              <a:ext cx="2239132" cy="166597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 userDrawn="1"/>
          </p:nvPicPr>
          <p:blipFill rotWithShape="1"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34739" y="3106994"/>
              <a:ext cx="2239132" cy="25911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99411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6"/>
          </a:xfrm>
          <a:prstGeom prst="rect">
            <a:avLst/>
          </a:prstGeom>
        </p:spPr>
        <p:txBody>
          <a:bodyPr/>
          <a:lstStyle/>
          <a:p>
            <a:fld id="{CDDDBFF4-0384-CC49-8A59-511671B4B6EC}" type="datetimeFigureOut">
              <a:rPr lang="en-US" smtClean="0"/>
              <a:t>11/15/2018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6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6"/>
          </a:xfrm>
          <a:prstGeom prst="rect">
            <a:avLst/>
          </a:prstGeom>
        </p:spPr>
        <p:txBody>
          <a:bodyPr/>
          <a:lstStyle/>
          <a:p>
            <a:fld id="{EB470F81-8C2C-F24E-892A-3BC7A661AA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27878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, Subtitle, and Conten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 txBox="1">
            <a:spLocks noGrp="1"/>
          </p:cNvSpPr>
          <p:nvPr>
            <p:ph type="title"/>
          </p:nvPr>
        </p:nvSpPr>
        <p:spPr>
          <a:xfrm>
            <a:off x="553719" y="734695"/>
            <a:ext cx="11084667" cy="65666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Trebuchet MS"/>
              <a:buNone/>
              <a:defRPr sz="4000" b="1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Font typeface="Arial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Font typeface="Arial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Font typeface="Arial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Font typeface="Arial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507995" marR="0" lvl="5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Font typeface="Arial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1015990" marR="0" lvl="6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Font typeface="Arial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523985" marR="0" lvl="7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Font typeface="Arial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031980" marR="0" lvl="8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Font typeface="Arial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body" idx="1"/>
          </p:nvPr>
        </p:nvSpPr>
        <p:spPr>
          <a:xfrm>
            <a:off x="574167" y="2336704"/>
            <a:ext cx="11054000" cy="4131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80996" marR="0" lvl="0" indent="-98777" algn="l" rtl="0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ct val="100000"/>
              <a:buFont typeface="Trebuchet MS"/>
              <a:buChar char="—"/>
              <a:defRPr sz="2222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52490" marR="0" lvl="1" indent="-63499" algn="l" rtl="0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ct val="100000"/>
              <a:buFont typeface="Trebuchet MS"/>
              <a:buChar char="—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527513" marR="0" lvl="2" indent="-102305" algn="l" rtl="0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ct val="100000"/>
              <a:buFont typeface="Trebuchet MS"/>
              <a:buChar char="—"/>
              <a:defRPr sz="1778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972008" marR="0" lvl="3" indent="-10583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353004" marR="0" lvl="4" indent="17639" algn="l" rtl="0">
              <a:lnSpc>
                <a:spcPct val="100000"/>
              </a:lnSpc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sz="2222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860999" marR="0" lvl="5" indent="17639" algn="l" rtl="0">
              <a:lnSpc>
                <a:spcPct val="100000"/>
              </a:lnSpc>
              <a:spcBef>
                <a:spcPts val="444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222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368994" marR="0" lvl="6" indent="17639" algn="l" rtl="0">
              <a:lnSpc>
                <a:spcPct val="100000"/>
              </a:lnSpc>
              <a:spcBef>
                <a:spcPts val="444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222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876989" marR="0" lvl="7" indent="17639" algn="l" rtl="0">
              <a:lnSpc>
                <a:spcPct val="100000"/>
              </a:lnSpc>
              <a:spcBef>
                <a:spcPts val="444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222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384984" marR="0" lvl="8" indent="17639" algn="l" rtl="0">
              <a:lnSpc>
                <a:spcPct val="100000"/>
              </a:lnSpc>
              <a:spcBef>
                <a:spcPts val="444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222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body" idx="2"/>
          </p:nvPr>
        </p:nvSpPr>
        <p:spPr>
          <a:xfrm>
            <a:off x="553719" y="1314815"/>
            <a:ext cx="11084667" cy="583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Font typeface="Trebuchet MS"/>
              <a:buNone/>
              <a:defRPr sz="2667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634994" marR="0" lvl="1" indent="0" algn="ctr" rtl="0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Font typeface="Trebuchet MS"/>
              <a:buNone/>
              <a:defRPr sz="3111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210016" marR="0" lvl="2" indent="-10583" algn="ctr" rtl="0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Font typeface="Trebuchet MS"/>
              <a:buNone/>
              <a:defRPr sz="3111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718011" marR="0" lvl="3" indent="-10583" algn="ctr" rtl="0">
              <a:lnSpc>
                <a:spcPct val="100000"/>
              </a:lnSpc>
              <a:spcBef>
                <a:spcPts val="622"/>
              </a:spcBef>
              <a:spcAft>
                <a:spcPts val="0"/>
              </a:spcAft>
              <a:buClr>
                <a:schemeClr val="lt2"/>
              </a:buClr>
              <a:buFont typeface="Trebuchet MS"/>
              <a:buNone/>
              <a:defRPr sz="3111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099007" marR="0" lvl="4" indent="-10583" algn="ctr" rtl="0">
              <a:lnSpc>
                <a:spcPct val="100000"/>
              </a:lnSpc>
              <a:spcBef>
                <a:spcPts val="622"/>
              </a:spcBef>
              <a:spcAft>
                <a:spcPts val="0"/>
              </a:spcAft>
              <a:buClr>
                <a:schemeClr val="lt2"/>
              </a:buClr>
              <a:buFont typeface="Trebuchet MS"/>
              <a:buNone/>
              <a:defRPr sz="3111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860999" marR="0" lvl="5" indent="17639" algn="l" rtl="0">
              <a:lnSpc>
                <a:spcPct val="100000"/>
              </a:lnSpc>
              <a:spcBef>
                <a:spcPts val="444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222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368994" marR="0" lvl="6" indent="17639" algn="l" rtl="0">
              <a:lnSpc>
                <a:spcPct val="100000"/>
              </a:lnSpc>
              <a:spcBef>
                <a:spcPts val="444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222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876989" marR="0" lvl="7" indent="17639" algn="l" rtl="0">
              <a:lnSpc>
                <a:spcPct val="100000"/>
              </a:lnSpc>
              <a:spcBef>
                <a:spcPts val="444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222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384984" marR="0" lvl="8" indent="17639" algn="l" rtl="0">
              <a:lnSpc>
                <a:spcPct val="100000"/>
              </a:lnSpc>
              <a:spcBef>
                <a:spcPts val="444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222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9946391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, Subtitle, and Content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>
            <a:spLocks noGrp="1"/>
          </p:cNvSpPr>
          <p:nvPr>
            <p:ph type="title"/>
          </p:nvPr>
        </p:nvSpPr>
        <p:spPr>
          <a:xfrm>
            <a:off x="553719" y="734693"/>
            <a:ext cx="11084400" cy="656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Trebuchet MS"/>
              <a:buNone/>
              <a:defRPr sz="4000" b="1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Font typeface="Arial"/>
              <a:buNone/>
              <a:defRPr sz="36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Font typeface="Arial"/>
              <a:buNone/>
              <a:defRPr sz="36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Font typeface="Arial"/>
              <a:buNone/>
              <a:defRPr sz="36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Font typeface="Arial"/>
              <a:buNone/>
              <a:defRPr sz="36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507987" marR="0" lvl="5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Font typeface="Arial"/>
              <a:buNone/>
              <a:defRPr sz="36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1015975" marR="0" lvl="6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Font typeface="Arial"/>
              <a:buNone/>
              <a:defRPr sz="36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523962" marR="0" lvl="7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Font typeface="Arial"/>
              <a:buNone/>
              <a:defRPr sz="36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031949" marR="0" lvl="8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Font typeface="Arial"/>
              <a:buNone/>
              <a:defRPr sz="36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" name="Shape 140"/>
          <p:cNvSpPr txBox="1">
            <a:spLocks noGrp="1"/>
          </p:cNvSpPr>
          <p:nvPr>
            <p:ph type="body" idx="1"/>
          </p:nvPr>
        </p:nvSpPr>
        <p:spPr>
          <a:xfrm>
            <a:off x="574167" y="2336704"/>
            <a:ext cx="11054000" cy="4132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414856" marR="0" lvl="0" indent="118530" algn="l" rtl="0">
              <a:lnSpc>
                <a:spcPct val="90000"/>
              </a:lnSpc>
              <a:spcBef>
                <a:spcPts val="1067"/>
              </a:spcBef>
              <a:spcAft>
                <a:spcPts val="1067"/>
              </a:spcAft>
              <a:buClr>
                <a:schemeClr val="dk1"/>
              </a:buClr>
              <a:buSzPct val="100000"/>
              <a:buFont typeface="Trebuchet MS"/>
              <a:buChar char="—"/>
              <a:defRPr sz="2267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1007508" marR="0" lvl="1" indent="67732" algn="l" rtl="0">
              <a:lnSpc>
                <a:spcPct val="90000"/>
              </a:lnSpc>
              <a:spcBef>
                <a:spcPts val="1067"/>
              </a:spcBef>
              <a:spcAft>
                <a:spcPts val="1067"/>
              </a:spcAft>
              <a:buClr>
                <a:schemeClr val="dk1"/>
              </a:buClr>
              <a:buSzPct val="100000"/>
              <a:buFont typeface="Trebuchet MS"/>
              <a:buChar char="—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532428" marR="0" lvl="2" indent="101597" algn="l" rtl="0">
              <a:lnSpc>
                <a:spcPct val="90000"/>
              </a:lnSpc>
              <a:spcBef>
                <a:spcPts val="1067"/>
              </a:spcBef>
              <a:spcAft>
                <a:spcPts val="1067"/>
              </a:spcAft>
              <a:buClr>
                <a:schemeClr val="dk1"/>
              </a:buClr>
              <a:buSzPct val="100000"/>
              <a:buFont typeface="Trebuchet MS"/>
              <a:buChar char="—"/>
              <a:defRPr sz="1733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2074281" marR="0" lvl="3" indent="16933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514537" marR="0" lvl="4" indent="-16933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sz="2267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3022524" marR="0" lvl="5" indent="-16933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267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530512" marR="0" lvl="6" indent="-16933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267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4038499" marR="0" lvl="7" indent="-16933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267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546486" marR="0" lvl="8" indent="-16933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267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41" name="Shape 141"/>
          <p:cNvSpPr txBox="1">
            <a:spLocks noGrp="1"/>
          </p:cNvSpPr>
          <p:nvPr>
            <p:ph type="body" idx="2"/>
          </p:nvPr>
        </p:nvSpPr>
        <p:spPr>
          <a:xfrm>
            <a:off x="553719" y="1314812"/>
            <a:ext cx="11084400" cy="584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ctr" rtl="0">
              <a:lnSpc>
                <a:spcPct val="90000"/>
              </a:lnSpc>
              <a:spcBef>
                <a:spcPts val="1067"/>
              </a:spcBef>
              <a:spcAft>
                <a:spcPts val="1067"/>
              </a:spcAft>
              <a:buClr>
                <a:schemeClr val="dk1"/>
              </a:buClr>
              <a:buFont typeface="Trebuchet MS"/>
              <a:buNone/>
              <a:defRPr sz="2667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643451" marR="0" lvl="1" indent="0" algn="ctr" rtl="0">
              <a:lnSpc>
                <a:spcPct val="90000"/>
              </a:lnSpc>
              <a:spcBef>
                <a:spcPts val="1067"/>
              </a:spcBef>
              <a:spcAft>
                <a:spcPts val="1067"/>
              </a:spcAft>
              <a:buClr>
                <a:schemeClr val="dk1"/>
              </a:buClr>
              <a:buFont typeface="Trebuchet MS"/>
              <a:buNone/>
              <a:defRPr sz="3067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202237" marR="0" lvl="2" indent="0" algn="ctr" rtl="0">
              <a:lnSpc>
                <a:spcPct val="90000"/>
              </a:lnSpc>
              <a:spcBef>
                <a:spcPts val="1067"/>
              </a:spcBef>
              <a:spcAft>
                <a:spcPts val="1067"/>
              </a:spcAft>
              <a:buClr>
                <a:schemeClr val="dk1"/>
              </a:buClr>
              <a:buFont typeface="Trebuchet MS"/>
              <a:buNone/>
              <a:defRPr sz="3067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710224" marR="0" lvl="3" indent="0" algn="ctr" rtl="0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lt2"/>
              </a:buClr>
              <a:buFont typeface="Trebuchet MS"/>
              <a:buNone/>
              <a:defRPr sz="3067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099681" marR="0" lvl="4" indent="-16933" algn="ctr" rtl="0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lt2"/>
              </a:buClr>
              <a:buFont typeface="Trebuchet MS"/>
              <a:buNone/>
              <a:defRPr sz="3067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3022524" marR="0" lvl="5" indent="-16933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267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530512" marR="0" lvl="6" indent="-16933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267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4038499" marR="0" lvl="7" indent="-16933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267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546486" marR="0" lvl="8" indent="-16933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267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4181486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2_Title Slide - Images">
    <p:bg>
      <p:bgPr>
        <a:solidFill>
          <a:schemeClr val="lt1"/>
        </a:solidFill>
        <a:effectLst/>
      </p:bgPr>
    </p:bg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/>
          <p:nvPr/>
        </p:nvSpPr>
        <p:spPr>
          <a:xfrm>
            <a:off x="10935855" y="6009793"/>
            <a:ext cx="1256000" cy="848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wrap="square" lIns="121900" tIns="60933" rIns="121900" bIns="60933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67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0" name="Shape 150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1758" b="-229"/>
          <a:stretch/>
        </p:blipFill>
        <p:spPr>
          <a:xfrm>
            <a:off x="0" y="0"/>
            <a:ext cx="12167717" cy="6594712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Shape 151"/>
          <p:cNvSpPr/>
          <p:nvPr/>
        </p:nvSpPr>
        <p:spPr>
          <a:xfrm rot="10800000" flipH="1">
            <a:off x="0" y="-1"/>
            <a:ext cx="12192000" cy="6858000"/>
          </a:xfrm>
          <a:prstGeom prst="rect">
            <a:avLst/>
          </a:prstGeom>
          <a:gradFill>
            <a:gsLst>
              <a:gs pos="0">
                <a:schemeClr val="lt1"/>
              </a:gs>
              <a:gs pos="34000">
                <a:schemeClr val="lt1"/>
              </a:gs>
              <a:gs pos="100000">
                <a:srgbClr val="FFFFFF">
                  <a:alpha val="33725"/>
                </a:srgbClr>
              </a:gs>
            </a:gsLst>
            <a:lin ang="3000122" scaled="0"/>
          </a:gradFill>
          <a:ln>
            <a:noFill/>
          </a:ln>
        </p:spPr>
        <p:txBody>
          <a:bodyPr wrap="square" lIns="101600" tIns="50767" rIns="101600" bIns="50767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Shape 152"/>
          <p:cNvSpPr txBox="1">
            <a:spLocks noGrp="1"/>
          </p:cNvSpPr>
          <p:nvPr>
            <p:ph type="subTitle" idx="1"/>
          </p:nvPr>
        </p:nvSpPr>
        <p:spPr>
          <a:xfrm>
            <a:off x="545524" y="5124777"/>
            <a:ext cx="6730000" cy="410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rebuchet MS"/>
              <a:buNone/>
              <a:defRPr sz="2267" b="0" i="0" u="none" strike="noStrike" cap="none">
                <a:solidFill>
                  <a:srgbClr val="595959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643451" marR="0" lvl="1" indent="0" algn="l" rtl="0">
              <a:lnSpc>
                <a:spcPct val="90000"/>
              </a:lnSpc>
              <a:spcBef>
                <a:spcPts val="1067"/>
              </a:spcBef>
              <a:spcAft>
                <a:spcPts val="1067"/>
              </a:spcAft>
              <a:buClr>
                <a:schemeClr val="dk1"/>
              </a:buClr>
              <a:buFont typeface="Trebuchet MS"/>
              <a:buNone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202237" marR="0" lvl="2" indent="0" algn="l" rtl="0">
              <a:lnSpc>
                <a:spcPct val="90000"/>
              </a:lnSpc>
              <a:spcBef>
                <a:spcPts val="1067"/>
              </a:spcBef>
              <a:spcAft>
                <a:spcPts val="1067"/>
              </a:spcAft>
              <a:buClr>
                <a:schemeClr val="dk1"/>
              </a:buClr>
              <a:buFont typeface="Trebuchet MS"/>
              <a:buNone/>
              <a:defRPr sz="1733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2125080" marR="0" lvl="3" indent="-16933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–"/>
              <a:defRPr sz="2267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514537" marR="0" lvl="4" indent="-16933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267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3022524" marR="0" lvl="5" indent="-16933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267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530512" marR="0" lvl="6" indent="-16933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267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4038499" marR="0" lvl="7" indent="-16933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267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546486" marR="0" lvl="8" indent="-16933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267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53" name="Shape 153"/>
          <p:cNvSpPr txBox="1">
            <a:spLocks noGrp="1"/>
          </p:cNvSpPr>
          <p:nvPr>
            <p:ph type="title"/>
          </p:nvPr>
        </p:nvSpPr>
        <p:spPr>
          <a:xfrm>
            <a:off x="545524" y="3816231"/>
            <a:ext cx="6730000" cy="1092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Trebuchet MS"/>
              <a:buNone/>
              <a:defRPr sz="4933" b="1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Font typeface="Arial"/>
              <a:buNone/>
              <a:defRPr sz="36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Font typeface="Arial"/>
              <a:buNone/>
              <a:defRPr sz="36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Font typeface="Arial"/>
              <a:buNone/>
              <a:defRPr sz="36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Font typeface="Arial"/>
              <a:buNone/>
              <a:defRPr sz="36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507987" marR="0" lvl="5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Font typeface="Arial"/>
              <a:buNone/>
              <a:defRPr sz="36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1015975" marR="0" lvl="6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Font typeface="Arial"/>
              <a:buNone/>
              <a:defRPr sz="36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523962" marR="0" lvl="7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Font typeface="Arial"/>
              <a:buNone/>
              <a:defRPr sz="36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031949" marR="0" lvl="8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Font typeface="Arial"/>
              <a:buNone/>
              <a:defRPr sz="36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54" name="Shape 154"/>
          <p:cNvCxnSpPr/>
          <p:nvPr/>
        </p:nvCxnSpPr>
        <p:spPr>
          <a:xfrm>
            <a:off x="648152" y="4989988"/>
            <a:ext cx="6063200" cy="0"/>
          </a:xfrm>
          <a:prstGeom prst="straightConnector1">
            <a:avLst/>
          </a:prstGeom>
          <a:noFill/>
          <a:ln w="9525" cap="rnd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55" name="Shape 155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8152" y="536953"/>
            <a:ext cx="2534339" cy="8888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9400188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 and Segue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wrap="square" lIns="101600" tIns="50767" rIns="101600" bIns="50767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8" name="Shape 158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2675" b="-5540"/>
          <a:stretch/>
        </p:blipFill>
        <p:spPr>
          <a:xfrm rot="10800000" flipH="1">
            <a:off x="0" y="20230"/>
            <a:ext cx="12159691" cy="6837769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Shape 15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lt2"/>
              </a:gs>
              <a:gs pos="40000">
                <a:schemeClr val="lt2"/>
              </a:gs>
              <a:gs pos="100000">
                <a:srgbClr val="76B900">
                  <a:alpha val="0"/>
                </a:srgbClr>
              </a:gs>
            </a:gsLst>
            <a:lin ang="3000122" scaled="0"/>
          </a:gradFill>
          <a:ln>
            <a:noFill/>
          </a:ln>
        </p:spPr>
        <p:txBody>
          <a:bodyPr wrap="square" lIns="101600" tIns="50767" rIns="101600" bIns="50767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Shape 16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lt2"/>
              </a:gs>
              <a:gs pos="100000">
                <a:srgbClr val="76B900">
                  <a:alpha val="28627"/>
                </a:srgbClr>
              </a:gs>
            </a:gsLst>
            <a:lin ang="5400012" scaled="0"/>
          </a:gradFill>
          <a:ln>
            <a:noFill/>
          </a:ln>
        </p:spPr>
        <p:txBody>
          <a:bodyPr wrap="square" lIns="101600" tIns="50767" rIns="101600" bIns="50767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760927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 with 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720" y="734696"/>
            <a:ext cx="11084560" cy="65659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4167" y="2336706"/>
            <a:ext cx="11054080" cy="4132139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2222">
                <a:solidFill>
                  <a:schemeClr val="bg1"/>
                </a:solidFill>
              </a:defRPr>
            </a:lvl1pPr>
            <a:lvl2pPr marL="634994" indent="0">
              <a:buClr>
                <a:schemeClr val="bg2"/>
              </a:buClr>
              <a:buSzPct val="100000"/>
              <a:buFontTx/>
              <a:buNone/>
              <a:defRPr sz="2000">
                <a:solidFill>
                  <a:schemeClr val="bg1"/>
                </a:solidFill>
              </a:defRPr>
            </a:lvl2pPr>
            <a:lvl3pPr marL="1210016" indent="0">
              <a:buClr>
                <a:schemeClr val="bg2"/>
              </a:buClr>
              <a:buSzPct val="100000"/>
              <a:buFontTx/>
              <a:buNone/>
              <a:defRPr sz="1778">
                <a:solidFill>
                  <a:schemeClr val="bg1"/>
                </a:solidFill>
              </a:defRPr>
            </a:lvl3pPr>
            <a:lvl4pPr marL="1972008" indent="-253997"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</a:defRPr>
            </a:lvl4pPr>
            <a:lvl5pPr marL="2353004" indent="-253997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53720" y="1314815"/>
            <a:ext cx="11084560" cy="583848"/>
          </a:xfrm>
        </p:spPr>
        <p:txBody>
          <a:bodyPr/>
          <a:lstStyle>
            <a:lvl1pPr marL="0" indent="0" algn="ctr">
              <a:buFontTx/>
              <a:buNone/>
              <a:defRPr sz="2667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634994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210016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718011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2099007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7833032" y="6424130"/>
            <a:ext cx="3069851" cy="275713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b"/>
          <a:lstStyle/>
          <a:p>
            <a:pPr marL="0" marR="0" lvl="0" indent="0" algn="r" defTabSz="507995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89" b="1" i="0" kern="0" dirty="0">
                <a:solidFill>
                  <a:schemeClr val="bg1"/>
                </a:solidFill>
                <a:latin typeface="Trebuchet MS"/>
              </a:rPr>
              <a:t>NVIDIA CONFIDENTIAL. DO NOT DISTRIBUTE.</a:t>
            </a:r>
          </a:p>
        </p:txBody>
      </p:sp>
    </p:spTree>
    <p:extLst>
      <p:ext uri="{BB962C8B-B14F-4D97-AF65-F5344CB8AC3E}">
        <p14:creationId xmlns:p14="http://schemas.microsoft.com/office/powerpoint/2010/main" val="347806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, Subtitle, and Two Content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 txBox="1">
            <a:spLocks noGrp="1"/>
          </p:cNvSpPr>
          <p:nvPr>
            <p:ph type="title"/>
          </p:nvPr>
        </p:nvSpPr>
        <p:spPr>
          <a:xfrm>
            <a:off x="553719" y="727057"/>
            <a:ext cx="11084400" cy="656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Trebuchet MS"/>
              <a:buNone/>
              <a:defRPr sz="4000" b="1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Font typeface="Arial"/>
              <a:buNone/>
              <a:defRPr sz="36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Font typeface="Arial"/>
              <a:buNone/>
              <a:defRPr sz="36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Font typeface="Arial"/>
              <a:buNone/>
              <a:defRPr sz="36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Font typeface="Arial"/>
              <a:buNone/>
              <a:defRPr sz="36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507987" marR="0" lvl="5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Font typeface="Arial"/>
              <a:buNone/>
              <a:defRPr sz="36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1015975" marR="0" lvl="6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Font typeface="Arial"/>
              <a:buNone/>
              <a:defRPr sz="36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523962" marR="0" lvl="7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Font typeface="Arial"/>
              <a:buNone/>
              <a:defRPr sz="36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031949" marR="0" lvl="8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Font typeface="Arial"/>
              <a:buNone/>
              <a:defRPr sz="36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7" name="Shape 167"/>
          <p:cNvSpPr txBox="1">
            <a:spLocks noGrp="1"/>
          </p:cNvSpPr>
          <p:nvPr>
            <p:ph type="body" idx="1"/>
          </p:nvPr>
        </p:nvSpPr>
        <p:spPr>
          <a:xfrm>
            <a:off x="553719" y="2346288"/>
            <a:ext cx="5494400" cy="4104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507987" marR="0" lvl="0" indent="-84665" algn="l" rtl="0">
              <a:lnSpc>
                <a:spcPct val="90000"/>
              </a:lnSpc>
              <a:spcBef>
                <a:spcPts val="1067"/>
              </a:spcBef>
              <a:spcAft>
                <a:spcPts val="1067"/>
              </a:spcAft>
              <a:buClr>
                <a:schemeClr val="dk1"/>
              </a:buClr>
              <a:buSzPct val="100000"/>
              <a:buFont typeface="Trebuchet MS"/>
              <a:buChar char="•"/>
              <a:defRPr sz="2667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1058307" marR="0" lvl="1" indent="-16933" algn="l" rtl="0">
              <a:lnSpc>
                <a:spcPct val="90000"/>
              </a:lnSpc>
              <a:spcBef>
                <a:spcPts val="1067"/>
              </a:spcBef>
              <a:spcAft>
                <a:spcPts val="1067"/>
              </a:spcAft>
              <a:buClr>
                <a:schemeClr val="dk1"/>
              </a:buClr>
              <a:buSzPct val="100000"/>
              <a:buFont typeface="Trebuchet MS"/>
              <a:buChar char="•"/>
              <a:defRPr sz="2267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566294" marR="0" lvl="2" indent="-50799" algn="l" rtl="0">
              <a:lnSpc>
                <a:spcPct val="90000"/>
              </a:lnSpc>
              <a:spcBef>
                <a:spcPts val="1067"/>
              </a:spcBef>
              <a:spcAft>
                <a:spcPts val="1067"/>
              </a:spcAft>
              <a:buClr>
                <a:schemeClr val="dk1"/>
              </a:buClr>
              <a:buSzPct val="100000"/>
              <a:buFont typeface="Trebuchet MS"/>
              <a:buChar char="•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2074281" marR="0" lvl="3" indent="16933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463738" marR="0" lvl="4" indent="16933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971726" marR="0" lvl="5" indent="16933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479713" marR="0" lvl="6" indent="16933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987700" marR="0" lvl="7" indent="16933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495688" marR="0" lvl="8" indent="16933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68" name="Shape 168"/>
          <p:cNvSpPr txBox="1">
            <a:spLocks noGrp="1"/>
          </p:cNvSpPr>
          <p:nvPr>
            <p:ph type="body" idx="2"/>
          </p:nvPr>
        </p:nvSpPr>
        <p:spPr>
          <a:xfrm>
            <a:off x="6143764" y="2346288"/>
            <a:ext cx="5494400" cy="4104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507987" marR="0" lvl="0" indent="-84665" algn="l" rtl="0">
              <a:lnSpc>
                <a:spcPct val="90000"/>
              </a:lnSpc>
              <a:spcBef>
                <a:spcPts val="1067"/>
              </a:spcBef>
              <a:spcAft>
                <a:spcPts val="1067"/>
              </a:spcAft>
              <a:buClr>
                <a:schemeClr val="dk1"/>
              </a:buClr>
              <a:buSzPct val="100000"/>
              <a:buFont typeface="Trebuchet MS"/>
              <a:buChar char="•"/>
              <a:defRPr sz="2667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1058307" marR="0" lvl="1" indent="-16933" algn="l" rtl="0">
              <a:lnSpc>
                <a:spcPct val="90000"/>
              </a:lnSpc>
              <a:spcBef>
                <a:spcPts val="1067"/>
              </a:spcBef>
              <a:spcAft>
                <a:spcPts val="1067"/>
              </a:spcAft>
              <a:buClr>
                <a:schemeClr val="dk1"/>
              </a:buClr>
              <a:buSzPct val="100000"/>
              <a:buFont typeface="Trebuchet MS"/>
              <a:buChar char="•"/>
              <a:defRPr sz="2267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566294" marR="0" lvl="2" indent="-50799" algn="l" rtl="0">
              <a:lnSpc>
                <a:spcPct val="90000"/>
              </a:lnSpc>
              <a:spcBef>
                <a:spcPts val="1067"/>
              </a:spcBef>
              <a:spcAft>
                <a:spcPts val="1067"/>
              </a:spcAft>
              <a:buClr>
                <a:schemeClr val="dk1"/>
              </a:buClr>
              <a:buSzPct val="100000"/>
              <a:buFont typeface="Trebuchet MS"/>
              <a:buChar char="•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2074281" marR="0" lvl="3" indent="16933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463738" marR="0" lvl="4" indent="16933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971726" marR="0" lvl="5" indent="16933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479713" marR="0" lvl="6" indent="16933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987700" marR="0" lvl="7" indent="16933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495688" marR="0" lvl="8" indent="16933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69" name="Shape 169"/>
          <p:cNvSpPr txBox="1">
            <a:spLocks noGrp="1"/>
          </p:cNvSpPr>
          <p:nvPr>
            <p:ph type="body" idx="3"/>
          </p:nvPr>
        </p:nvSpPr>
        <p:spPr>
          <a:xfrm>
            <a:off x="553719" y="1311740"/>
            <a:ext cx="11084400" cy="584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ctr" rtl="0">
              <a:lnSpc>
                <a:spcPct val="90000"/>
              </a:lnSpc>
              <a:spcBef>
                <a:spcPts val="1067"/>
              </a:spcBef>
              <a:spcAft>
                <a:spcPts val="1067"/>
              </a:spcAft>
              <a:buClr>
                <a:schemeClr val="dk1"/>
              </a:buClr>
              <a:buFont typeface="Trebuchet MS"/>
              <a:buNone/>
              <a:defRPr sz="2667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643451" marR="0" lvl="1" indent="0" algn="ctr" rtl="0">
              <a:lnSpc>
                <a:spcPct val="90000"/>
              </a:lnSpc>
              <a:spcBef>
                <a:spcPts val="1067"/>
              </a:spcBef>
              <a:spcAft>
                <a:spcPts val="1067"/>
              </a:spcAft>
              <a:buClr>
                <a:schemeClr val="dk1"/>
              </a:buClr>
              <a:buFont typeface="Trebuchet MS"/>
              <a:buNone/>
              <a:defRPr sz="3067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202237" marR="0" lvl="2" indent="0" algn="ctr" rtl="0">
              <a:lnSpc>
                <a:spcPct val="90000"/>
              </a:lnSpc>
              <a:spcBef>
                <a:spcPts val="1067"/>
              </a:spcBef>
              <a:spcAft>
                <a:spcPts val="1067"/>
              </a:spcAft>
              <a:buClr>
                <a:schemeClr val="dk1"/>
              </a:buClr>
              <a:buFont typeface="Trebuchet MS"/>
              <a:buNone/>
              <a:defRPr sz="3067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710224" marR="0" lvl="3" indent="0" algn="ctr" rtl="0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lt2"/>
              </a:buClr>
              <a:buFont typeface="Trebuchet MS"/>
              <a:buNone/>
              <a:defRPr sz="3067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099681" marR="0" lvl="4" indent="-16933" algn="ctr" rtl="0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lt2"/>
              </a:buClr>
              <a:buFont typeface="Trebuchet MS"/>
              <a:buNone/>
              <a:defRPr sz="3067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3022524" marR="0" lvl="5" indent="-16933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267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530512" marR="0" lvl="6" indent="-16933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267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4038499" marR="0" lvl="7" indent="-16933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267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546486" marR="0" lvl="8" indent="-16933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267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1653069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ransition - Green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wrap="square" lIns="101600" tIns="50767" rIns="101600" bIns="50767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Shape 172"/>
          <p:cNvSpPr txBox="1">
            <a:spLocks noGrp="1"/>
          </p:cNvSpPr>
          <p:nvPr>
            <p:ph type="title"/>
          </p:nvPr>
        </p:nvSpPr>
        <p:spPr>
          <a:xfrm>
            <a:off x="553719" y="3100705"/>
            <a:ext cx="11084800" cy="656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Trebuchet MS"/>
              <a:buNone/>
              <a:defRPr sz="4000" b="1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Font typeface="Arial"/>
              <a:buNone/>
              <a:defRPr sz="36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Font typeface="Arial"/>
              <a:buNone/>
              <a:defRPr sz="36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Font typeface="Arial"/>
              <a:buNone/>
              <a:defRPr sz="36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Font typeface="Arial"/>
              <a:buNone/>
              <a:defRPr sz="36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507987" marR="0" lvl="5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Font typeface="Arial"/>
              <a:buNone/>
              <a:defRPr sz="36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1015975" marR="0" lvl="6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Font typeface="Arial"/>
              <a:buNone/>
              <a:defRPr sz="36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523962" marR="0" lvl="7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Font typeface="Arial"/>
              <a:buNone/>
              <a:defRPr sz="36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031949" marR="0" lvl="8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Font typeface="Arial"/>
              <a:buNone/>
              <a:defRPr sz="36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596573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Agenda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wrap="square" lIns="101600" tIns="50767" rIns="101600" bIns="50767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" name="Shape 175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56463" y="6428244"/>
            <a:ext cx="644780" cy="22916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6434769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, Subtitle, and Content with CONFIDENTIAL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 txBox="1">
            <a:spLocks noGrp="1"/>
          </p:cNvSpPr>
          <p:nvPr>
            <p:ph type="title"/>
          </p:nvPr>
        </p:nvSpPr>
        <p:spPr>
          <a:xfrm>
            <a:off x="553719" y="734693"/>
            <a:ext cx="11084400" cy="656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Trebuchet MS"/>
              <a:buNone/>
              <a:defRPr sz="4000" b="1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Font typeface="Arial"/>
              <a:buNone/>
              <a:defRPr sz="36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Font typeface="Arial"/>
              <a:buNone/>
              <a:defRPr sz="36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Font typeface="Arial"/>
              <a:buNone/>
              <a:defRPr sz="36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Font typeface="Arial"/>
              <a:buNone/>
              <a:defRPr sz="36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507987" marR="0" lvl="5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Font typeface="Arial"/>
              <a:buNone/>
              <a:defRPr sz="36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1015975" marR="0" lvl="6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Font typeface="Arial"/>
              <a:buNone/>
              <a:defRPr sz="36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523962" marR="0" lvl="7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Font typeface="Arial"/>
              <a:buNone/>
              <a:defRPr sz="36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031949" marR="0" lvl="8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Font typeface="Arial"/>
              <a:buNone/>
              <a:defRPr sz="36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8" name="Shape 178"/>
          <p:cNvSpPr txBox="1">
            <a:spLocks noGrp="1"/>
          </p:cNvSpPr>
          <p:nvPr>
            <p:ph type="body" idx="1"/>
          </p:nvPr>
        </p:nvSpPr>
        <p:spPr>
          <a:xfrm>
            <a:off x="574167" y="2336704"/>
            <a:ext cx="11054000" cy="4132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67"/>
              </a:spcBef>
              <a:spcAft>
                <a:spcPts val="1067"/>
              </a:spcAft>
              <a:buClr>
                <a:schemeClr val="dk1"/>
              </a:buClr>
              <a:buFont typeface="Trebuchet MS"/>
              <a:buNone/>
              <a:defRPr sz="2267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643451" marR="0" lvl="1" indent="0" algn="l" rtl="0">
              <a:lnSpc>
                <a:spcPct val="90000"/>
              </a:lnSpc>
              <a:spcBef>
                <a:spcPts val="1067"/>
              </a:spcBef>
              <a:spcAft>
                <a:spcPts val="1067"/>
              </a:spcAft>
              <a:buClr>
                <a:schemeClr val="dk1"/>
              </a:buClr>
              <a:buFont typeface="Trebuchet MS"/>
              <a:buNone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202237" marR="0" lvl="2" indent="0" algn="l" rtl="0">
              <a:lnSpc>
                <a:spcPct val="90000"/>
              </a:lnSpc>
              <a:spcBef>
                <a:spcPts val="1067"/>
              </a:spcBef>
              <a:spcAft>
                <a:spcPts val="1067"/>
              </a:spcAft>
              <a:buClr>
                <a:schemeClr val="dk1"/>
              </a:buClr>
              <a:buFont typeface="Trebuchet MS"/>
              <a:buNone/>
              <a:defRPr sz="1733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2074281" marR="0" lvl="3" indent="16933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514537" marR="0" lvl="4" indent="-16933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sz="2267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3022524" marR="0" lvl="5" indent="-16933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267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530512" marR="0" lvl="6" indent="-16933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267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4038499" marR="0" lvl="7" indent="-16933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267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546486" marR="0" lvl="8" indent="-16933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267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79" name="Shape 179"/>
          <p:cNvSpPr txBox="1">
            <a:spLocks noGrp="1"/>
          </p:cNvSpPr>
          <p:nvPr>
            <p:ph type="body" idx="2"/>
          </p:nvPr>
        </p:nvSpPr>
        <p:spPr>
          <a:xfrm>
            <a:off x="553719" y="1314812"/>
            <a:ext cx="11084400" cy="584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ctr" rtl="0">
              <a:lnSpc>
                <a:spcPct val="90000"/>
              </a:lnSpc>
              <a:spcBef>
                <a:spcPts val="1067"/>
              </a:spcBef>
              <a:spcAft>
                <a:spcPts val="1067"/>
              </a:spcAft>
              <a:buClr>
                <a:schemeClr val="dk1"/>
              </a:buClr>
              <a:buFont typeface="Trebuchet MS"/>
              <a:buNone/>
              <a:defRPr sz="2667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643451" marR="0" lvl="1" indent="0" algn="ctr" rtl="0">
              <a:lnSpc>
                <a:spcPct val="90000"/>
              </a:lnSpc>
              <a:spcBef>
                <a:spcPts val="1067"/>
              </a:spcBef>
              <a:spcAft>
                <a:spcPts val="1067"/>
              </a:spcAft>
              <a:buClr>
                <a:schemeClr val="dk1"/>
              </a:buClr>
              <a:buFont typeface="Trebuchet MS"/>
              <a:buNone/>
              <a:defRPr sz="3067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202237" marR="0" lvl="2" indent="0" algn="ctr" rtl="0">
              <a:lnSpc>
                <a:spcPct val="90000"/>
              </a:lnSpc>
              <a:spcBef>
                <a:spcPts val="1067"/>
              </a:spcBef>
              <a:spcAft>
                <a:spcPts val="1067"/>
              </a:spcAft>
              <a:buClr>
                <a:schemeClr val="dk1"/>
              </a:buClr>
              <a:buFont typeface="Trebuchet MS"/>
              <a:buNone/>
              <a:defRPr sz="3067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710224" marR="0" lvl="3" indent="0" algn="ctr" rtl="0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lt2"/>
              </a:buClr>
              <a:buFont typeface="Trebuchet MS"/>
              <a:buNone/>
              <a:defRPr sz="3067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099681" marR="0" lvl="4" indent="-16933" algn="ctr" rtl="0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lt2"/>
              </a:buClr>
              <a:buFont typeface="Trebuchet MS"/>
              <a:buNone/>
              <a:defRPr sz="3067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3022524" marR="0" lvl="5" indent="-16933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267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530512" marR="0" lvl="6" indent="-16933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267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4038499" marR="0" lvl="7" indent="-16933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267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546486" marR="0" lvl="8" indent="-16933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267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80" name="Shape 180"/>
          <p:cNvSpPr/>
          <p:nvPr/>
        </p:nvSpPr>
        <p:spPr>
          <a:xfrm>
            <a:off x="7833031" y="6424128"/>
            <a:ext cx="3070000" cy="275600"/>
          </a:xfrm>
          <a:prstGeom prst="rect">
            <a:avLst/>
          </a:prstGeom>
          <a:noFill/>
          <a:ln>
            <a:noFill/>
          </a:ln>
        </p:spPr>
        <p:txBody>
          <a:bodyPr wrap="square" lIns="101600" tIns="50767" rIns="101600" bIns="50767" anchor="b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Trebuchet MS"/>
              <a:buNone/>
            </a:pPr>
            <a:r>
              <a:rPr lang="en" sz="933" b="1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NVIDIA CONFIDENTIAL. DO NOT DISTRIBUTE.</a:t>
            </a:r>
          </a:p>
        </p:txBody>
      </p:sp>
    </p:spTree>
    <p:extLst>
      <p:ext uri="{BB962C8B-B14F-4D97-AF65-F5344CB8AC3E}">
        <p14:creationId xmlns:p14="http://schemas.microsoft.com/office/powerpoint/2010/main" val="17167655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Video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wrap="square" lIns="101600" tIns="50767" rIns="101600" bIns="50767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1726105" y="5947367"/>
            <a:ext cx="8739600" cy="410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Trebuchet MS"/>
              <a:buNone/>
              <a:defRPr sz="2267" b="1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Font typeface="Arial"/>
              <a:buNone/>
              <a:defRPr sz="36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Font typeface="Arial"/>
              <a:buNone/>
              <a:defRPr sz="36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Font typeface="Arial"/>
              <a:buNone/>
              <a:defRPr sz="36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Font typeface="Arial"/>
              <a:buNone/>
              <a:defRPr sz="36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507987" marR="0" lvl="5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Font typeface="Arial"/>
              <a:buNone/>
              <a:defRPr sz="36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1015975" marR="0" lvl="6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Font typeface="Arial"/>
              <a:buNone/>
              <a:defRPr sz="36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523962" marR="0" lvl="7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Font typeface="Arial"/>
              <a:buNone/>
              <a:defRPr sz="36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031949" marR="0" lvl="8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Font typeface="Arial"/>
              <a:buNone/>
              <a:defRPr sz="36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84" name="Shape 18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03633" y="5713474"/>
            <a:ext cx="8366843" cy="1155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7888702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MO Placeholder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wrap="square" lIns="101600" tIns="50767" rIns="101600" bIns="50767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Shape 187"/>
          <p:cNvSpPr txBox="1">
            <a:spLocks noGrp="1"/>
          </p:cNvSpPr>
          <p:nvPr>
            <p:ph type="title"/>
          </p:nvPr>
        </p:nvSpPr>
        <p:spPr>
          <a:xfrm>
            <a:off x="553719" y="5743859"/>
            <a:ext cx="11084400" cy="595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Trebuchet MS"/>
              <a:buNone/>
              <a:defRPr sz="3600" b="1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Font typeface="Arial"/>
              <a:buNone/>
              <a:defRPr sz="36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Font typeface="Arial"/>
              <a:buNone/>
              <a:defRPr sz="36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Font typeface="Arial"/>
              <a:buNone/>
              <a:defRPr sz="36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Font typeface="Arial"/>
              <a:buNone/>
              <a:defRPr sz="36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507987" marR="0" lvl="5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Font typeface="Arial"/>
              <a:buNone/>
              <a:defRPr sz="36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1015975" marR="0" lvl="6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Font typeface="Arial"/>
              <a:buNone/>
              <a:defRPr sz="36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523962" marR="0" lvl="7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Font typeface="Arial"/>
              <a:buNone/>
              <a:defRPr sz="36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031949" marR="0" lvl="8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Font typeface="Arial"/>
              <a:buNone/>
              <a:defRPr sz="36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1739674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Quote and Segue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wrap="square" lIns="101600" tIns="50767" rIns="101600" bIns="50767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0" name="Shape 190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6072" b="-11669"/>
          <a:stretch/>
        </p:blipFill>
        <p:spPr>
          <a:xfrm flipH="1">
            <a:off x="21943" y="1"/>
            <a:ext cx="12170055" cy="6840055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Shape 191"/>
          <p:cNvSpPr/>
          <p:nvPr/>
        </p:nvSpPr>
        <p:spPr>
          <a:xfrm rot="10800000">
            <a:off x="-4" y="-1"/>
            <a:ext cx="12192000" cy="6858000"/>
          </a:xfrm>
          <a:prstGeom prst="rect">
            <a:avLst/>
          </a:prstGeom>
          <a:gradFill>
            <a:gsLst>
              <a:gs pos="0">
                <a:schemeClr val="lt1"/>
              </a:gs>
              <a:gs pos="40000">
                <a:schemeClr val="lt1"/>
              </a:gs>
              <a:gs pos="100000">
                <a:srgbClr val="FFFFFF">
                  <a:alpha val="0"/>
                </a:srgbClr>
              </a:gs>
            </a:gsLst>
            <a:lin ang="3000122" scaled="0"/>
          </a:gradFill>
          <a:ln>
            <a:noFill/>
          </a:ln>
        </p:spPr>
        <p:txBody>
          <a:bodyPr wrap="square" lIns="101600" tIns="50767" rIns="101600" bIns="50767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Shape 192"/>
          <p:cNvSpPr/>
          <p:nvPr/>
        </p:nvSpPr>
        <p:spPr>
          <a:xfrm rot="10800000">
            <a:off x="-4" y="-1"/>
            <a:ext cx="12192000" cy="6858000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rgbClr val="FFFFFF">
                  <a:alpha val="28627"/>
                </a:srgbClr>
              </a:gs>
            </a:gsLst>
            <a:lin ang="5400012" scaled="0"/>
          </a:gradFill>
          <a:ln>
            <a:noFill/>
          </a:ln>
        </p:spPr>
        <p:txBody>
          <a:bodyPr wrap="square" lIns="101600" tIns="50767" rIns="101600" bIns="50767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872468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Only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wrap="square" lIns="101600" tIns="50767" rIns="101600" bIns="50767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Shape 163"/>
          <p:cNvSpPr txBox="1">
            <a:spLocks noGrp="1"/>
          </p:cNvSpPr>
          <p:nvPr>
            <p:ph type="title"/>
          </p:nvPr>
        </p:nvSpPr>
        <p:spPr>
          <a:xfrm>
            <a:off x="553719" y="1407816"/>
            <a:ext cx="11084400" cy="656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Trebuchet MS"/>
              <a:buNone/>
              <a:defRPr sz="4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Font typeface="Arial"/>
              <a:buNone/>
              <a:defRPr sz="36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Font typeface="Arial"/>
              <a:buNone/>
              <a:defRPr sz="36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Font typeface="Arial"/>
              <a:buNone/>
              <a:defRPr sz="36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Font typeface="Arial"/>
              <a:buNone/>
              <a:defRPr sz="36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507967" marR="0" lvl="5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Font typeface="Arial"/>
              <a:buNone/>
              <a:defRPr sz="36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1015935" marR="0" lvl="6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Font typeface="Arial"/>
              <a:buNone/>
              <a:defRPr sz="36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523901" marR="0" lvl="7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Font typeface="Arial"/>
              <a:buNone/>
              <a:defRPr sz="36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031868" marR="0" lvl="8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Font typeface="Arial"/>
              <a:buNone/>
              <a:defRPr sz="36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4" name="Shape 164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56465" y="6428245"/>
            <a:ext cx="644780" cy="22916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1579210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, Subtitle, and Content - NO LOGO &amp; PAGE NUMBER"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wrap="square" lIns="101600" tIns="50767" rIns="101600" bIns="50767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Shape 242"/>
          <p:cNvSpPr txBox="1">
            <a:spLocks noGrp="1"/>
          </p:cNvSpPr>
          <p:nvPr>
            <p:ph type="title"/>
          </p:nvPr>
        </p:nvSpPr>
        <p:spPr>
          <a:xfrm>
            <a:off x="553719" y="734693"/>
            <a:ext cx="11084400" cy="656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Trebuchet MS"/>
              <a:buNone/>
              <a:defRPr sz="4000" b="1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Font typeface="Arial"/>
              <a:buNone/>
              <a:defRPr sz="36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Font typeface="Arial"/>
              <a:buNone/>
              <a:defRPr sz="36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Font typeface="Arial"/>
              <a:buNone/>
              <a:defRPr sz="36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Font typeface="Arial"/>
              <a:buNone/>
              <a:defRPr sz="36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507987" marR="0" lvl="5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Font typeface="Arial"/>
              <a:buNone/>
              <a:defRPr sz="36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1015975" marR="0" lvl="6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Font typeface="Arial"/>
              <a:buNone/>
              <a:defRPr sz="36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523962" marR="0" lvl="7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Font typeface="Arial"/>
              <a:buNone/>
              <a:defRPr sz="36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031949" marR="0" lvl="8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Font typeface="Arial"/>
              <a:buNone/>
              <a:defRPr sz="36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3" name="Shape 243"/>
          <p:cNvSpPr txBox="1">
            <a:spLocks noGrp="1"/>
          </p:cNvSpPr>
          <p:nvPr>
            <p:ph type="body" idx="1"/>
          </p:nvPr>
        </p:nvSpPr>
        <p:spPr>
          <a:xfrm>
            <a:off x="568960" y="2336703"/>
            <a:ext cx="11054000" cy="4104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67"/>
              </a:spcBef>
              <a:spcAft>
                <a:spcPts val="1067"/>
              </a:spcAft>
              <a:buClr>
                <a:schemeClr val="dk1"/>
              </a:buClr>
              <a:buFont typeface="Trebuchet MS"/>
              <a:buNone/>
              <a:defRPr sz="2267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643451" marR="0" lvl="1" indent="0" algn="l" rtl="0">
              <a:lnSpc>
                <a:spcPct val="90000"/>
              </a:lnSpc>
              <a:spcBef>
                <a:spcPts val="1067"/>
              </a:spcBef>
              <a:spcAft>
                <a:spcPts val="1067"/>
              </a:spcAft>
              <a:buClr>
                <a:schemeClr val="dk1"/>
              </a:buClr>
              <a:buFont typeface="Trebuchet MS"/>
              <a:buNone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202237" marR="0" lvl="2" indent="0" algn="l" rtl="0">
              <a:lnSpc>
                <a:spcPct val="90000"/>
              </a:lnSpc>
              <a:spcBef>
                <a:spcPts val="1067"/>
              </a:spcBef>
              <a:spcAft>
                <a:spcPts val="1067"/>
              </a:spcAft>
              <a:buClr>
                <a:schemeClr val="dk1"/>
              </a:buClr>
              <a:buFont typeface="Trebuchet MS"/>
              <a:buNone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2192812" marR="0" lvl="3" indent="-101597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650000" marR="0" lvl="4" indent="-152396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sz="2267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3157988" marR="0" lvl="5" indent="-152396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267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665975" marR="0" lvl="6" indent="-152396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267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4173962" marR="0" lvl="7" indent="-152396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267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681950" marR="0" lvl="8" indent="-152396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267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244" name="Shape 244"/>
          <p:cNvSpPr txBox="1">
            <a:spLocks noGrp="1"/>
          </p:cNvSpPr>
          <p:nvPr>
            <p:ph type="body" idx="2"/>
          </p:nvPr>
        </p:nvSpPr>
        <p:spPr>
          <a:xfrm>
            <a:off x="553719" y="1314811"/>
            <a:ext cx="11084400" cy="584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ctr" rtl="0">
              <a:lnSpc>
                <a:spcPct val="90000"/>
              </a:lnSpc>
              <a:spcBef>
                <a:spcPts val="1067"/>
              </a:spcBef>
              <a:spcAft>
                <a:spcPts val="1067"/>
              </a:spcAft>
              <a:buClr>
                <a:schemeClr val="dk1"/>
              </a:buClr>
              <a:buFont typeface="Trebuchet MS"/>
              <a:buNone/>
              <a:defRPr sz="2667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643451" marR="0" lvl="1" indent="0" algn="ctr" rtl="0">
              <a:lnSpc>
                <a:spcPct val="90000"/>
              </a:lnSpc>
              <a:spcBef>
                <a:spcPts val="1067"/>
              </a:spcBef>
              <a:spcAft>
                <a:spcPts val="1067"/>
              </a:spcAft>
              <a:buClr>
                <a:schemeClr val="dk1"/>
              </a:buClr>
              <a:buFont typeface="Trebuchet MS"/>
              <a:buNone/>
              <a:defRPr sz="3067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202237" marR="0" lvl="2" indent="0" algn="ctr" rtl="0">
              <a:lnSpc>
                <a:spcPct val="90000"/>
              </a:lnSpc>
              <a:spcBef>
                <a:spcPts val="1067"/>
              </a:spcBef>
              <a:spcAft>
                <a:spcPts val="1067"/>
              </a:spcAft>
              <a:buClr>
                <a:schemeClr val="dk1"/>
              </a:buClr>
              <a:buFont typeface="Trebuchet MS"/>
              <a:buNone/>
              <a:defRPr sz="3067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710224" marR="0" lvl="3" indent="0" algn="ctr" rtl="0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lt2"/>
              </a:buClr>
              <a:buFont typeface="Trebuchet MS"/>
              <a:buNone/>
              <a:defRPr sz="3067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099681" marR="0" lvl="4" indent="-16933" algn="ctr" rtl="0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lt2"/>
              </a:buClr>
              <a:buFont typeface="Trebuchet MS"/>
              <a:buNone/>
              <a:defRPr sz="3067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3157988" marR="0" lvl="5" indent="-152396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267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665975" marR="0" lvl="6" indent="-152396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267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4173962" marR="0" lvl="7" indent="-152396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267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681950" marR="0" lvl="8" indent="-152396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267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pic>
        <p:nvPicPr>
          <p:cNvPr id="245" name="Shape 245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56463" y="6428244"/>
            <a:ext cx="644780" cy="22916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06317696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OP Highlight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/>
          <p:nvPr/>
        </p:nvSpPr>
        <p:spPr>
          <a:xfrm>
            <a:off x="2" y="2"/>
            <a:ext cx="12191999" cy="685799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101584" tIns="50777" rIns="101584" bIns="50777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Shape 81"/>
          <p:cNvSpPr txBox="1">
            <a:spLocks noGrp="1"/>
          </p:cNvSpPr>
          <p:nvPr>
            <p:ph type="title"/>
          </p:nvPr>
        </p:nvSpPr>
        <p:spPr>
          <a:xfrm>
            <a:off x="553721" y="390397"/>
            <a:ext cx="11084559" cy="68736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223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507967" marR="0" lvl="5" indent="0" algn="l" rtl="0">
              <a:spcBef>
                <a:spcPts val="0"/>
              </a:spcBef>
              <a:spcAft>
                <a:spcPts val="0"/>
              </a:spcAft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1015935" marR="0" lvl="6" indent="0" algn="l" rtl="0">
              <a:spcBef>
                <a:spcPts val="0"/>
              </a:spcBef>
              <a:spcAft>
                <a:spcPts val="0"/>
              </a:spcAft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523901" marR="0" lvl="7" indent="0" algn="l" rtl="0">
              <a:spcBef>
                <a:spcPts val="0"/>
              </a:spcBef>
              <a:spcAft>
                <a:spcPts val="0"/>
              </a:spcAft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031868" marR="0" lvl="8" indent="0" algn="l" rtl="0">
              <a:spcBef>
                <a:spcPts val="0"/>
              </a:spcBef>
              <a:spcAft>
                <a:spcPts val="0"/>
              </a:spcAft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946047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 - NO LOGO &amp; PAGE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720" y="734696"/>
            <a:ext cx="11084560" cy="65659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8960" y="2336705"/>
            <a:ext cx="11054080" cy="4104176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2222">
                <a:solidFill>
                  <a:schemeClr val="bg1"/>
                </a:solidFill>
              </a:defRPr>
            </a:lvl1pPr>
            <a:lvl2pPr marL="634994" indent="0">
              <a:buClr>
                <a:schemeClr val="bg2"/>
              </a:buClr>
              <a:buSzPct val="100000"/>
              <a:buFontTx/>
              <a:buNone/>
              <a:defRPr sz="2000">
                <a:solidFill>
                  <a:schemeClr val="bg1"/>
                </a:solidFill>
              </a:defRPr>
            </a:lvl2pPr>
            <a:lvl3pPr marL="1210016" indent="0">
              <a:buClr>
                <a:schemeClr val="bg2"/>
              </a:buClr>
              <a:buSzPct val="100000"/>
              <a:buFontTx/>
              <a:buNone/>
              <a:defRPr sz="2000">
                <a:solidFill>
                  <a:schemeClr val="bg1"/>
                </a:solidFill>
              </a:defRPr>
            </a:lvl3pPr>
            <a:lvl4pPr marL="1972008" indent="-253997"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</a:defRPr>
            </a:lvl4pPr>
            <a:lvl5pPr marL="2353004" indent="-253997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53720" y="1314815"/>
            <a:ext cx="11084560" cy="583848"/>
          </a:xfrm>
        </p:spPr>
        <p:txBody>
          <a:bodyPr/>
          <a:lstStyle>
            <a:lvl1pPr marL="0" indent="0" algn="ctr">
              <a:buFontTx/>
              <a:buNone/>
              <a:defRPr sz="2667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634994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210016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718011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2099007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08370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Quote and Segue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/>
          <p:nvPr/>
        </p:nvSpPr>
        <p:spPr>
          <a:xfrm>
            <a:off x="1" y="1"/>
            <a:ext cx="12191999" cy="685799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101583" tIns="50778" rIns="101583" bIns="50778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3" name="Shape 63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6068" b="-11667"/>
          <a:stretch/>
        </p:blipFill>
        <p:spPr>
          <a:xfrm flipH="1">
            <a:off x="1" y="1"/>
            <a:ext cx="12191999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Shape 64"/>
          <p:cNvSpPr/>
          <p:nvPr/>
        </p:nvSpPr>
        <p:spPr>
          <a:xfrm rot="10800000">
            <a:off x="1" y="1"/>
            <a:ext cx="12191999" cy="6857999"/>
          </a:xfrm>
          <a:prstGeom prst="rect">
            <a:avLst/>
          </a:prstGeom>
          <a:gradFill>
            <a:gsLst>
              <a:gs pos="0">
                <a:schemeClr val="lt1"/>
              </a:gs>
              <a:gs pos="40000">
                <a:schemeClr val="lt1"/>
              </a:gs>
              <a:gs pos="100000">
                <a:srgbClr val="FFFFFF">
                  <a:alpha val="0"/>
                </a:srgbClr>
              </a:gs>
            </a:gsLst>
            <a:lin ang="3000122" scaled="0"/>
          </a:gradFill>
          <a:ln>
            <a:noFill/>
          </a:ln>
        </p:spPr>
        <p:txBody>
          <a:bodyPr lIns="101583" tIns="50778" rIns="101583" bIns="50778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Shape 65"/>
          <p:cNvSpPr/>
          <p:nvPr/>
        </p:nvSpPr>
        <p:spPr>
          <a:xfrm rot="10800000">
            <a:off x="1" y="1"/>
            <a:ext cx="12191999" cy="6857999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rgbClr val="FFFFFF">
                  <a:alpha val="29411"/>
                </a:srgbClr>
              </a:gs>
            </a:gsLst>
            <a:lin ang="5400012" scaled="0"/>
          </a:gradFill>
          <a:ln>
            <a:noFill/>
          </a:ln>
        </p:spPr>
        <p:txBody>
          <a:bodyPr lIns="101583" tIns="50778" rIns="101583" bIns="50778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6" name="Shape 66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098437" y="6442456"/>
            <a:ext cx="830491" cy="2613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1741098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losing Slide">
    <p:bg>
      <p:bgPr>
        <a:solidFill>
          <a:schemeClr val="lt1"/>
        </a:solid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Shape 68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1757" b="-229"/>
          <a:stretch/>
        </p:blipFill>
        <p:spPr>
          <a:xfrm>
            <a:off x="1" y="0"/>
            <a:ext cx="12191999" cy="6602667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Shape 69"/>
          <p:cNvSpPr/>
          <p:nvPr/>
        </p:nvSpPr>
        <p:spPr>
          <a:xfrm rot="10800000" flipH="1">
            <a:off x="1" y="1"/>
            <a:ext cx="12191999" cy="6857999"/>
          </a:xfrm>
          <a:prstGeom prst="rect">
            <a:avLst/>
          </a:prstGeom>
          <a:gradFill>
            <a:gsLst>
              <a:gs pos="0">
                <a:schemeClr val="lt1"/>
              </a:gs>
              <a:gs pos="34000">
                <a:schemeClr val="lt1"/>
              </a:gs>
              <a:gs pos="100000">
                <a:srgbClr val="FFFFFF">
                  <a:alpha val="34509"/>
                </a:srgbClr>
              </a:gs>
            </a:gsLst>
            <a:lin ang="3000122" scaled="0"/>
          </a:gradFill>
          <a:ln>
            <a:noFill/>
          </a:ln>
        </p:spPr>
        <p:txBody>
          <a:bodyPr lIns="101583" tIns="50778" rIns="101583" bIns="50778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0" name="Shape 70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8152" y="4336019"/>
            <a:ext cx="3591998" cy="1258667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Shape 71"/>
          <p:cNvSpPr txBox="1"/>
          <p:nvPr/>
        </p:nvSpPr>
        <p:spPr>
          <a:xfrm>
            <a:off x="535157" y="5901100"/>
            <a:ext cx="2791333" cy="410332"/>
          </a:xfrm>
          <a:prstGeom prst="rect">
            <a:avLst/>
          </a:prstGeom>
          <a:noFill/>
          <a:ln>
            <a:noFill/>
          </a:ln>
        </p:spPr>
        <p:txBody>
          <a:bodyPr lIns="101583" tIns="50778" rIns="101583" bIns="50778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25000"/>
              <a:buFont typeface="Trebuchet MS"/>
              <a:buNone/>
            </a:pPr>
            <a:r>
              <a:rPr lang="en-US" sz="2222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www.nvidia.com/dli</a:t>
            </a:r>
          </a:p>
        </p:txBody>
      </p:sp>
    </p:spTree>
    <p:extLst>
      <p:ext uri="{BB962C8B-B14F-4D97-AF65-F5344CB8AC3E}">
        <p14:creationId xmlns:p14="http://schemas.microsoft.com/office/powerpoint/2010/main" val="184417573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, Subtitle, and Content with CONFIDENTIAL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>
            <a:spLocks noGrp="1"/>
          </p:cNvSpPr>
          <p:nvPr>
            <p:ph type="title"/>
          </p:nvPr>
        </p:nvSpPr>
        <p:spPr>
          <a:xfrm>
            <a:off x="553719" y="734695"/>
            <a:ext cx="11084667" cy="65666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Trebuchet MS"/>
              <a:buNone/>
              <a:defRPr sz="4000" b="1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Font typeface="Arial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Font typeface="Arial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Font typeface="Arial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Font typeface="Arial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507995" marR="0" lvl="5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Font typeface="Arial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1015990" marR="0" lvl="6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Font typeface="Arial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523985" marR="0" lvl="7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Font typeface="Arial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031980" marR="0" lvl="8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Font typeface="Arial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574167" y="2336704"/>
            <a:ext cx="11054000" cy="4131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Font typeface="Trebuchet MS"/>
              <a:buNone/>
              <a:defRPr sz="2222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634994" marR="0" lvl="1" indent="0" algn="l" rtl="0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Font typeface="Trebuchet MS"/>
              <a:buNone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210016" marR="0" lvl="2" indent="-10583" algn="l" rtl="0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Font typeface="Trebuchet MS"/>
              <a:buNone/>
              <a:defRPr sz="1778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972008" marR="0" lvl="3" indent="-10583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353004" marR="0" lvl="4" indent="17639" algn="l" rtl="0">
              <a:lnSpc>
                <a:spcPct val="100000"/>
              </a:lnSpc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sz="2222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860999" marR="0" lvl="5" indent="17639" algn="l" rtl="0">
              <a:lnSpc>
                <a:spcPct val="100000"/>
              </a:lnSpc>
              <a:spcBef>
                <a:spcPts val="444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222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368994" marR="0" lvl="6" indent="17639" algn="l" rtl="0">
              <a:lnSpc>
                <a:spcPct val="100000"/>
              </a:lnSpc>
              <a:spcBef>
                <a:spcPts val="444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222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876989" marR="0" lvl="7" indent="17639" algn="l" rtl="0">
              <a:lnSpc>
                <a:spcPct val="100000"/>
              </a:lnSpc>
              <a:spcBef>
                <a:spcPts val="444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222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384984" marR="0" lvl="8" indent="17639" algn="l" rtl="0">
              <a:lnSpc>
                <a:spcPct val="100000"/>
              </a:lnSpc>
              <a:spcBef>
                <a:spcPts val="444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222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body" idx="2"/>
          </p:nvPr>
        </p:nvSpPr>
        <p:spPr>
          <a:xfrm>
            <a:off x="553719" y="1314815"/>
            <a:ext cx="11084667" cy="583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Font typeface="Trebuchet MS"/>
              <a:buNone/>
              <a:defRPr sz="2667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634994" marR="0" lvl="1" indent="0" algn="ctr" rtl="0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Font typeface="Trebuchet MS"/>
              <a:buNone/>
              <a:defRPr sz="3111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210016" marR="0" lvl="2" indent="-10583" algn="ctr" rtl="0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Font typeface="Trebuchet MS"/>
              <a:buNone/>
              <a:defRPr sz="3111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718011" marR="0" lvl="3" indent="-10583" algn="ctr" rtl="0">
              <a:lnSpc>
                <a:spcPct val="100000"/>
              </a:lnSpc>
              <a:spcBef>
                <a:spcPts val="622"/>
              </a:spcBef>
              <a:spcAft>
                <a:spcPts val="0"/>
              </a:spcAft>
              <a:buClr>
                <a:schemeClr val="lt2"/>
              </a:buClr>
              <a:buFont typeface="Trebuchet MS"/>
              <a:buNone/>
              <a:defRPr sz="3111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099007" marR="0" lvl="4" indent="-10583" algn="ctr" rtl="0">
              <a:lnSpc>
                <a:spcPct val="100000"/>
              </a:lnSpc>
              <a:spcBef>
                <a:spcPts val="622"/>
              </a:spcBef>
              <a:spcAft>
                <a:spcPts val="0"/>
              </a:spcAft>
              <a:buClr>
                <a:schemeClr val="lt2"/>
              </a:buClr>
              <a:buFont typeface="Trebuchet MS"/>
              <a:buNone/>
              <a:defRPr sz="3111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860999" marR="0" lvl="5" indent="17639" algn="l" rtl="0">
              <a:lnSpc>
                <a:spcPct val="100000"/>
              </a:lnSpc>
              <a:spcBef>
                <a:spcPts val="444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222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368994" marR="0" lvl="6" indent="17639" algn="l" rtl="0">
              <a:lnSpc>
                <a:spcPct val="100000"/>
              </a:lnSpc>
              <a:spcBef>
                <a:spcPts val="444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222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876989" marR="0" lvl="7" indent="17639" algn="l" rtl="0">
              <a:lnSpc>
                <a:spcPct val="100000"/>
              </a:lnSpc>
              <a:spcBef>
                <a:spcPts val="444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222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384984" marR="0" lvl="8" indent="17639" algn="l" rtl="0">
              <a:lnSpc>
                <a:spcPct val="100000"/>
              </a:lnSpc>
              <a:spcBef>
                <a:spcPts val="444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222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76" name="Shape 76"/>
          <p:cNvSpPr/>
          <p:nvPr/>
        </p:nvSpPr>
        <p:spPr>
          <a:xfrm>
            <a:off x="7833031" y="6424130"/>
            <a:ext cx="3070000" cy="275666"/>
          </a:xfrm>
          <a:prstGeom prst="rect">
            <a:avLst/>
          </a:prstGeom>
          <a:noFill/>
          <a:ln>
            <a:noFill/>
          </a:ln>
        </p:spPr>
        <p:txBody>
          <a:bodyPr lIns="101583" tIns="50778" rIns="101583" bIns="50778" anchor="b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Trebuchet MS"/>
              <a:buNone/>
            </a:pPr>
            <a:r>
              <a:rPr lang="en-US" sz="889" b="1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NVIDIA CONFIDENTIAL. DO NOT DISTRIBUTE.</a:t>
            </a:r>
          </a:p>
        </p:txBody>
      </p:sp>
    </p:spTree>
    <p:extLst>
      <p:ext uri="{BB962C8B-B14F-4D97-AF65-F5344CB8AC3E}">
        <p14:creationId xmlns:p14="http://schemas.microsoft.com/office/powerpoint/2010/main" val="216497724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Video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/>
        </p:nvSpPr>
        <p:spPr>
          <a:xfrm>
            <a:off x="1" y="1"/>
            <a:ext cx="12191999" cy="685799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101583" tIns="50778" rIns="101583" bIns="50778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Shape 84"/>
          <p:cNvSpPr txBox="1">
            <a:spLocks noGrp="1"/>
          </p:cNvSpPr>
          <p:nvPr>
            <p:ph type="title"/>
          </p:nvPr>
        </p:nvSpPr>
        <p:spPr>
          <a:xfrm>
            <a:off x="1726105" y="5947367"/>
            <a:ext cx="8739667" cy="41033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Trebuchet MS"/>
              <a:buNone/>
              <a:defRPr sz="2222" b="1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Font typeface="Arial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Font typeface="Arial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Font typeface="Arial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Font typeface="Arial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507995" marR="0" lvl="5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Font typeface="Arial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1015990" marR="0" lvl="6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Font typeface="Arial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523985" marR="0" lvl="7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Font typeface="Arial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031980" marR="0" lvl="8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Font typeface="Arial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85" name="Shape 85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03635" y="5713474"/>
            <a:ext cx="8384666" cy="11566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3994717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MO Placeholder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/>
          <p:nvPr/>
        </p:nvSpPr>
        <p:spPr>
          <a:xfrm>
            <a:off x="1" y="1"/>
            <a:ext cx="12191999" cy="685799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101583" tIns="50778" rIns="101583" bIns="50778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Shape 88"/>
          <p:cNvSpPr txBox="1">
            <a:spLocks noGrp="1"/>
          </p:cNvSpPr>
          <p:nvPr>
            <p:ph type="title"/>
          </p:nvPr>
        </p:nvSpPr>
        <p:spPr>
          <a:xfrm>
            <a:off x="553719" y="5743859"/>
            <a:ext cx="11084667" cy="594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Trebuchet MS"/>
              <a:buNone/>
              <a:defRPr sz="3556" b="1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Font typeface="Arial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Font typeface="Arial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Font typeface="Arial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Font typeface="Arial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507995" marR="0" lvl="5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Font typeface="Arial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1015990" marR="0" lvl="6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Font typeface="Arial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523985" marR="0" lvl="7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Font typeface="Arial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031980" marR="0" lvl="8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Font typeface="Arial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6969782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_Title Slide - Image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1753" b="-229"/>
          <a:stretch/>
        </p:blipFill>
        <p:spPr>
          <a:xfrm>
            <a:off x="0" y="1"/>
            <a:ext cx="12192000" cy="6602779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 flipV="1">
            <a:off x="0" y="0"/>
            <a:ext cx="12192000" cy="6858000"/>
          </a:xfrm>
          <a:prstGeom prst="rect">
            <a:avLst/>
          </a:prstGeom>
          <a:gradFill>
            <a:gsLst>
              <a:gs pos="34000">
                <a:schemeClr val="tx1"/>
              </a:gs>
              <a:gs pos="100000">
                <a:schemeClr val="tx1">
                  <a:alpha val="3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1" name="Rectangle 4"/>
          <p:cNvSpPr>
            <a:spLocks noGrp="1" noChangeArrowheads="1"/>
          </p:cNvSpPr>
          <p:nvPr userDrawn="1">
            <p:ph type="subTitle" idx="1"/>
          </p:nvPr>
        </p:nvSpPr>
        <p:spPr>
          <a:xfrm>
            <a:off x="545526" y="5124779"/>
            <a:ext cx="6730148" cy="410369"/>
          </a:xfrm>
        </p:spPr>
        <p:txBody>
          <a:bodyPr wrap="square" anchor="t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2222" b="0">
                <a:solidFill>
                  <a:schemeClr val="bg2">
                    <a:lumMod val="50000"/>
                  </a:schemeClr>
                </a:solidFill>
                <a:latin typeface="Trebuchet MS" pitchFamily="34" charset="0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305" name="Title 304"/>
          <p:cNvSpPr>
            <a:spLocks noGrp="1"/>
          </p:cNvSpPr>
          <p:nvPr userDrawn="1">
            <p:ph type="title" hasCustomPrompt="1"/>
          </p:nvPr>
        </p:nvSpPr>
        <p:spPr>
          <a:xfrm>
            <a:off x="545526" y="3816232"/>
            <a:ext cx="6730148" cy="1092061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4889" b="1" cap="all" baseline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648153" y="4989989"/>
            <a:ext cx="6063077" cy="0"/>
          </a:xfrm>
          <a:prstGeom prst="line">
            <a:avLst/>
          </a:prstGeom>
          <a:ln cap="rnd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8153" y="536956"/>
            <a:ext cx="2538434" cy="889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824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1753" b="-229"/>
          <a:stretch/>
        </p:blipFill>
        <p:spPr>
          <a:xfrm>
            <a:off x="0" y="1"/>
            <a:ext cx="12192000" cy="6602779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 flipV="1">
            <a:off x="0" y="0"/>
            <a:ext cx="12192000" cy="6858000"/>
          </a:xfrm>
          <a:prstGeom prst="rect">
            <a:avLst/>
          </a:prstGeom>
          <a:gradFill>
            <a:gsLst>
              <a:gs pos="34000">
                <a:schemeClr val="tx1"/>
              </a:gs>
              <a:gs pos="100000">
                <a:schemeClr val="tx1">
                  <a:alpha val="3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8152" y="4336019"/>
            <a:ext cx="3592064" cy="1258604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535157" y="5906228"/>
            <a:ext cx="2767361" cy="400110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2222" dirty="0">
                <a:solidFill>
                  <a:schemeClr val="tx2"/>
                </a:solidFill>
                <a:latin typeface="Trebuchet MS" panose="020B0603020202020204" pitchFamily="34" charset="0"/>
              </a:rPr>
              <a:t>www.nvidia.com/dli</a:t>
            </a:r>
          </a:p>
        </p:txBody>
      </p:sp>
    </p:spTree>
    <p:extLst>
      <p:ext uri="{BB962C8B-B14F-4D97-AF65-F5344CB8AC3E}">
        <p14:creationId xmlns:p14="http://schemas.microsoft.com/office/powerpoint/2010/main" val="490606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720" y="734696"/>
            <a:ext cx="11084560" cy="656590"/>
          </a:xfrm>
        </p:spPr>
        <p:txBody>
          <a:bodyPr/>
          <a:lstStyle>
            <a:lvl1pPr algn="ctr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4167" y="2336706"/>
            <a:ext cx="11054080" cy="4132139"/>
          </a:xfrm>
        </p:spPr>
        <p:txBody>
          <a:bodyPr/>
          <a:lstStyle>
            <a:lvl1pPr marL="380996" indent="-380996">
              <a:buClr>
                <a:schemeClr val="bg2"/>
              </a:buClr>
              <a:buSzPct val="100000"/>
              <a:buFont typeface="Trebuchet MS" panose="020B0603020202020204" pitchFamily="34" charset="0"/>
              <a:buChar char="—"/>
              <a:defRPr sz="2222">
                <a:solidFill>
                  <a:schemeClr val="bg1"/>
                </a:solidFill>
              </a:defRPr>
            </a:lvl1pPr>
            <a:lvl2pPr marL="952490" indent="-317497">
              <a:buClr>
                <a:schemeClr val="bg2"/>
              </a:buClr>
              <a:buSzPct val="100000"/>
              <a:buFont typeface="Trebuchet MS" panose="020B0603020202020204" pitchFamily="34" charset="0"/>
              <a:buChar char="—"/>
              <a:defRPr sz="2000">
                <a:solidFill>
                  <a:schemeClr val="bg1"/>
                </a:solidFill>
              </a:defRPr>
            </a:lvl2pPr>
            <a:lvl3pPr marL="1527513" indent="-317497">
              <a:buClr>
                <a:schemeClr val="bg2"/>
              </a:buClr>
              <a:buSzPct val="100000"/>
              <a:buFont typeface="Trebuchet MS" panose="020B0603020202020204" pitchFamily="34" charset="0"/>
              <a:buChar char="—"/>
              <a:defRPr sz="1778">
                <a:solidFill>
                  <a:schemeClr val="bg1"/>
                </a:solidFill>
              </a:defRPr>
            </a:lvl3pPr>
            <a:lvl4pPr marL="1972008" indent="-253997"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</a:defRPr>
            </a:lvl4pPr>
            <a:lvl5pPr marL="2353004" indent="-253997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53720" y="1314815"/>
            <a:ext cx="11084560" cy="583848"/>
          </a:xfrm>
        </p:spPr>
        <p:txBody>
          <a:bodyPr/>
          <a:lstStyle>
            <a:lvl1pPr marL="0" indent="0" algn="ctr">
              <a:buFontTx/>
              <a:buNone/>
              <a:defRPr sz="2667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634994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210016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718011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2099007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08966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 with 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720" y="734696"/>
            <a:ext cx="11084560" cy="65659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4167" y="2336706"/>
            <a:ext cx="11054080" cy="4132139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2222">
                <a:solidFill>
                  <a:schemeClr val="bg1"/>
                </a:solidFill>
              </a:defRPr>
            </a:lvl1pPr>
            <a:lvl2pPr marL="634994" indent="0">
              <a:buClr>
                <a:schemeClr val="bg2"/>
              </a:buClr>
              <a:buSzPct val="100000"/>
              <a:buFontTx/>
              <a:buNone/>
              <a:defRPr sz="2000">
                <a:solidFill>
                  <a:schemeClr val="bg1"/>
                </a:solidFill>
              </a:defRPr>
            </a:lvl2pPr>
            <a:lvl3pPr marL="1210016" indent="0">
              <a:buClr>
                <a:schemeClr val="bg2"/>
              </a:buClr>
              <a:buSzPct val="100000"/>
              <a:buFontTx/>
              <a:buNone/>
              <a:defRPr sz="1778">
                <a:solidFill>
                  <a:schemeClr val="bg1"/>
                </a:solidFill>
              </a:defRPr>
            </a:lvl3pPr>
            <a:lvl4pPr marL="1972008" indent="-253997"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</a:defRPr>
            </a:lvl4pPr>
            <a:lvl5pPr marL="2353004" indent="-253997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53720" y="1314815"/>
            <a:ext cx="11084560" cy="583848"/>
          </a:xfrm>
        </p:spPr>
        <p:txBody>
          <a:bodyPr/>
          <a:lstStyle>
            <a:lvl1pPr marL="0" indent="0" algn="ctr">
              <a:buFontTx/>
              <a:buNone/>
              <a:defRPr sz="2667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634994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210016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718011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2099007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7833032" y="6424130"/>
            <a:ext cx="3069851" cy="275713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b"/>
          <a:lstStyle/>
          <a:p>
            <a:pPr marL="0" marR="0" lvl="0" indent="0" algn="r" defTabSz="507995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89" b="1" i="0" kern="0" dirty="0">
                <a:solidFill>
                  <a:schemeClr val="bg1"/>
                </a:solidFill>
                <a:latin typeface="Trebuchet MS"/>
              </a:rPr>
              <a:t>NVIDIA CONFIDENTIAL. DO NOT DISTRIBUTE.</a:t>
            </a:r>
          </a:p>
        </p:txBody>
      </p:sp>
    </p:spTree>
    <p:extLst>
      <p:ext uri="{BB962C8B-B14F-4D97-AF65-F5344CB8AC3E}">
        <p14:creationId xmlns:p14="http://schemas.microsoft.com/office/powerpoint/2010/main" val="3534257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 - NO LOGO &amp; PAGE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720" y="734696"/>
            <a:ext cx="11084560" cy="65659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8960" y="2336705"/>
            <a:ext cx="11054080" cy="4104176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2222">
                <a:solidFill>
                  <a:schemeClr val="bg1"/>
                </a:solidFill>
              </a:defRPr>
            </a:lvl1pPr>
            <a:lvl2pPr marL="634994" indent="0">
              <a:buClr>
                <a:schemeClr val="bg2"/>
              </a:buClr>
              <a:buSzPct val="100000"/>
              <a:buFontTx/>
              <a:buNone/>
              <a:defRPr sz="2000">
                <a:solidFill>
                  <a:schemeClr val="bg1"/>
                </a:solidFill>
              </a:defRPr>
            </a:lvl2pPr>
            <a:lvl3pPr marL="1210016" indent="0">
              <a:buClr>
                <a:schemeClr val="bg2"/>
              </a:buClr>
              <a:buSzPct val="100000"/>
              <a:buFontTx/>
              <a:buNone/>
              <a:defRPr sz="2000">
                <a:solidFill>
                  <a:schemeClr val="bg1"/>
                </a:solidFill>
              </a:defRPr>
            </a:lvl3pPr>
            <a:lvl4pPr marL="1972008" indent="-253997"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</a:defRPr>
            </a:lvl4pPr>
            <a:lvl5pPr marL="2353004" indent="-253997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53720" y="1314815"/>
            <a:ext cx="11084560" cy="583848"/>
          </a:xfrm>
        </p:spPr>
        <p:txBody>
          <a:bodyPr/>
          <a:lstStyle>
            <a:lvl1pPr marL="0" indent="0" algn="ctr">
              <a:buFontTx/>
              <a:buNone/>
              <a:defRPr sz="2667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634994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210016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718011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2099007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97504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Photo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721" y="703918"/>
            <a:ext cx="6580130" cy="687368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8960" y="2336705"/>
            <a:ext cx="6562037" cy="4104176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2222">
                <a:solidFill>
                  <a:schemeClr val="bg1"/>
                </a:solidFill>
              </a:defRPr>
            </a:lvl1pPr>
            <a:lvl2pPr marL="634994" indent="0">
              <a:buClr>
                <a:schemeClr val="bg2"/>
              </a:buClr>
              <a:buSzPct val="100000"/>
              <a:buFontTx/>
              <a:buNone/>
              <a:defRPr sz="2000">
                <a:solidFill>
                  <a:schemeClr val="bg1"/>
                </a:solidFill>
              </a:defRPr>
            </a:lvl2pPr>
            <a:lvl3pPr marL="1210016" indent="0">
              <a:buClr>
                <a:schemeClr val="bg2"/>
              </a:buClr>
              <a:buSzPct val="100000"/>
              <a:buFontTx/>
              <a:buNone/>
              <a:defRPr sz="2000">
                <a:solidFill>
                  <a:schemeClr val="bg1"/>
                </a:solidFill>
              </a:defRPr>
            </a:lvl3pPr>
            <a:lvl4pPr marL="1972008" indent="-253997"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</a:defRPr>
            </a:lvl4pPr>
            <a:lvl5pPr marL="2353004" indent="-253997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53721" y="1314815"/>
            <a:ext cx="6580130" cy="583848"/>
          </a:xfrm>
        </p:spPr>
        <p:txBody>
          <a:bodyPr/>
          <a:lstStyle>
            <a:lvl1pPr marL="0" indent="0" algn="l">
              <a:buFontTx/>
              <a:buNone/>
              <a:defRPr sz="2667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634994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210016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718011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2099007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20306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720" y="734696"/>
            <a:ext cx="11084560" cy="65659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3836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-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219" t="22933" r="58849" b="-4267"/>
          <a:stretch/>
        </p:blipFill>
        <p:spPr>
          <a:xfrm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40000">
                <a:schemeClr val="tx2"/>
              </a:gs>
              <a:gs pos="100000">
                <a:schemeClr val="tx2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tx2">
                  <a:alpha val="3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720" y="3100706"/>
            <a:ext cx="11084560" cy="656590"/>
          </a:xfrm>
        </p:spPr>
        <p:txBody>
          <a:bodyPr anchor="ctr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3138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720" y="727058"/>
            <a:ext cx="11084560" cy="65659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53721" y="2346291"/>
            <a:ext cx="5494514" cy="4103912"/>
          </a:xfrm>
        </p:spPr>
        <p:txBody>
          <a:bodyPr/>
          <a:lstStyle>
            <a:lvl1pPr marL="257525" indent="-257525">
              <a:buSzPct val="100000"/>
              <a:buFontTx/>
              <a:buBlip>
                <a:blip r:embed="rId2"/>
              </a:buBlip>
              <a:defRPr sz="2667" b="0">
                <a:solidFill>
                  <a:schemeClr val="bg1"/>
                </a:solidFill>
              </a:defRPr>
            </a:lvl1pPr>
            <a:lvl2pPr marL="892519" indent="-257525">
              <a:buSzPct val="100000"/>
              <a:buFontTx/>
              <a:buBlip>
                <a:blip r:embed="rId2"/>
              </a:buBlip>
              <a:defRPr sz="2222" b="0">
                <a:solidFill>
                  <a:schemeClr val="bg1"/>
                </a:solidFill>
              </a:defRPr>
            </a:lvl2pPr>
            <a:lvl3pPr marL="1395223" indent="-185207">
              <a:buSzPct val="100000"/>
              <a:buFontTx/>
              <a:buBlip>
                <a:blip r:embed="rId2"/>
              </a:buBlip>
              <a:defRPr sz="2000" b="0">
                <a:solidFill>
                  <a:schemeClr val="bg1"/>
                </a:solidFill>
              </a:defRPr>
            </a:lvl3pPr>
            <a:lvl4pPr marL="1972008" indent="-253997">
              <a:buFont typeface="Wingdings" panose="05000000000000000000" pitchFamily="2" charset="2"/>
              <a:buChar char="§"/>
              <a:defRPr sz="2000" b="0">
                <a:solidFill>
                  <a:schemeClr val="tx1"/>
                </a:solidFill>
              </a:defRPr>
            </a:lvl4pPr>
            <a:lvl5pPr marL="2353004" indent="-253997">
              <a:buFont typeface="Wingdings" panose="05000000000000000000" pitchFamily="2" charset="2"/>
              <a:buChar char="§"/>
              <a:defRPr sz="2000" b="0">
                <a:solidFill>
                  <a:schemeClr val="tx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43767" y="2346291"/>
            <a:ext cx="5494513" cy="4103912"/>
          </a:xfrm>
        </p:spPr>
        <p:txBody>
          <a:bodyPr/>
          <a:lstStyle>
            <a:lvl1pPr marL="257525" indent="-257525">
              <a:buSzPct val="100000"/>
              <a:buFontTx/>
              <a:buBlip>
                <a:blip r:embed="rId2"/>
              </a:buBlip>
              <a:defRPr sz="2667" b="0">
                <a:solidFill>
                  <a:schemeClr val="bg1"/>
                </a:solidFill>
              </a:defRPr>
            </a:lvl1pPr>
            <a:lvl2pPr marL="892519" indent="-257525">
              <a:buSzPct val="100000"/>
              <a:buFontTx/>
              <a:buBlip>
                <a:blip r:embed="rId2"/>
              </a:buBlip>
              <a:defRPr sz="2222" b="0">
                <a:solidFill>
                  <a:schemeClr val="bg1"/>
                </a:solidFill>
              </a:defRPr>
            </a:lvl2pPr>
            <a:lvl3pPr marL="1395223" indent="-185207">
              <a:buSzPct val="100000"/>
              <a:buFontTx/>
              <a:buBlip>
                <a:blip r:embed="rId2"/>
              </a:buBlip>
              <a:defRPr sz="2000" b="0">
                <a:solidFill>
                  <a:schemeClr val="bg1"/>
                </a:solidFill>
              </a:defRPr>
            </a:lvl3pPr>
            <a:lvl4pPr marL="1972008" indent="-253997">
              <a:buFont typeface="Wingdings" panose="05000000000000000000" pitchFamily="2" charset="2"/>
              <a:buChar char="§"/>
              <a:defRPr sz="2000" b="0">
                <a:solidFill>
                  <a:schemeClr val="tx1"/>
                </a:solidFill>
              </a:defRPr>
            </a:lvl4pPr>
            <a:lvl5pPr marL="2353004" indent="-253997">
              <a:buFont typeface="Wingdings" panose="05000000000000000000" pitchFamily="2" charset="2"/>
              <a:buChar char="§"/>
              <a:defRPr sz="2000" b="0">
                <a:solidFill>
                  <a:schemeClr val="tx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53720" y="1311743"/>
            <a:ext cx="11084560" cy="583848"/>
          </a:xfrm>
        </p:spPr>
        <p:txBody>
          <a:bodyPr/>
          <a:lstStyle>
            <a:lvl1pPr marL="0" indent="0" algn="ctr">
              <a:buFontTx/>
              <a:buNone/>
              <a:defRPr sz="2667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634994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210016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718011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2099007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88819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and 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219" t="22933" r="58849" b="-4267"/>
          <a:stretch/>
        </p:blipFill>
        <p:spPr>
          <a:xfrm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40000">
                <a:schemeClr val="tx2"/>
              </a:gs>
              <a:gs pos="100000">
                <a:schemeClr val="tx2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tx2">
                  <a:alpha val="3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3190453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uote and 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3076" t="22534" r="63759" b="-9037"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 flipH="1" flipV="1">
            <a:off x="0" y="0"/>
            <a:ext cx="12192000" cy="6858000"/>
          </a:xfrm>
          <a:prstGeom prst="rect">
            <a:avLst/>
          </a:prstGeom>
          <a:gradFill>
            <a:gsLst>
              <a:gs pos="40000">
                <a:schemeClr val="tx1"/>
              </a:gs>
              <a:gs pos="100000">
                <a:schemeClr val="tx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3" name="Rectangle 12"/>
          <p:cNvSpPr/>
          <p:nvPr userDrawn="1"/>
        </p:nvSpPr>
        <p:spPr>
          <a:xfrm flipH="1" flipV="1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alpha val="3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3757638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lIns="91440" tIns="91440" rIns="91440" bIns="91440" anchor="b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lIns="91440" tIns="91440" rIns="91440" bIns="91440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sldNum" idx="12"/>
          </p:nvPr>
        </p:nvSpPr>
        <p:spPr>
          <a:xfrm>
            <a:off x="10659593" y="6271500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lIns="109710" tIns="109710" rIns="109710" bIns="109710" anchor="ctr" anchorCtr="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78394356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Subtitle, Content - NO LOGO &amp; PAGE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720" y="819363"/>
            <a:ext cx="11084560" cy="656591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53720" y="1399481"/>
            <a:ext cx="11084560" cy="583848"/>
          </a:xfrm>
        </p:spPr>
        <p:txBody>
          <a:bodyPr/>
          <a:lstStyle>
            <a:lvl1pPr marL="0" indent="0" algn="ctr">
              <a:buFontTx/>
              <a:buNone/>
              <a:defRPr sz="2667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634959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209950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717916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2098892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18D8CF8-E6F1-4C71-A0F0-EB56510727F2}"/>
              </a:ext>
            </a:extLst>
          </p:cNvPr>
          <p:cNvSpPr/>
          <p:nvPr userDrawn="1"/>
        </p:nvSpPr>
        <p:spPr>
          <a:xfrm>
            <a:off x="10899002" y="6321967"/>
            <a:ext cx="1227452" cy="38035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56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8960" y="2336705"/>
            <a:ext cx="11054080" cy="4104176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2000">
                <a:solidFill>
                  <a:schemeClr val="bg1"/>
                </a:solidFill>
              </a:defRPr>
            </a:lvl1pPr>
            <a:lvl2pPr marL="634959" indent="0">
              <a:buClr>
                <a:schemeClr val="bg2"/>
              </a:buClr>
              <a:buSzPct val="100000"/>
              <a:buFontTx/>
              <a:buNone/>
              <a:defRPr sz="1777">
                <a:solidFill>
                  <a:schemeClr val="bg1"/>
                </a:solidFill>
              </a:defRPr>
            </a:lvl2pPr>
            <a:lvl3pPr marL="1209950" indent="0">
              <a:buClr>
                <a:schemeClr val="bg2"/>
              </a:buClr>
              <a:buSzPct val="100000"/>
              <a:buFontTx/>
              <a:buNone/>
              <a:defRPr sz="1777">
                <a:solidFill>
                  <a:schemeClr val="bg1"/>
                </a:solidFill>
              </a:defRPr>
            </a:lvl3pPr>
            <a:lvl4pPr marL="1971900" indent="-253983"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</a:defRPr>
            </a:lvl4pPr>
            <a:lvl5pPr marL="2352875" indent="-253983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855043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720" y="734696"/>
            <a:ext cx="11084560" cy="65659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04789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-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219" t="22933" r="58849" b="-4267"/>
          <a:stretch/>
        </p:blipFill>
        <p:spPr>
          <a:xfrm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40000">
                <a:schemeClr val="tx2"/>
              </a:gs>
              <a:gs pos="100000">
                <a:schemeClr val="tx2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tx2">
                  <a:alpha val="3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720" y="3100706"/>
            <a:ext cx="11084560" cy="656590"/>
          </a:xfrm>
        </p:spPr>
        <p:txBody>
          <a:bodyPr anchor="ctr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5640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720" y="727058"/>
            <a:ext cx="11084560" cy="65659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53721" y="2346291"/>
            <a:ext cx="5494514" cy="4103912"/>
          </a:xfrm>
        </p:spPr>
        <p:txBody>
          <a:bodyPr/>
          <a:lstStyle>
            <a:lvl1pPr marL="257525" indent="-257525">
              <a:buSzPct val="100000"/>
              <a:buFontTx/>
              <a:buBlip>
                <a:blip r:embed="rId2"/>
              </a:buBlip>
              <a:defRPr sz="2667" b="0">
                <a:solidFill>
                  <a:schemeClr val="bg1"/>
                </a:solidFill>
              </a:defRPr>
            </a:lvl1pPr>
            <a:lvl2pPr marL="892519" indent="-257525">
              <a:buSzPct val="100000"/>
              <a:buFontTx/>
              <a:buBlip>
                <a:blip r:embed="rId2"/>
              </a:buBlip>
              <a:defRPr sz="2222" b="0">
                <a:solidFill>
                  <a:schemeClr val="bg1"/>
                </a:solidFill>
              </a:defRPr>
            </a:lvl2pPr>
            <a:lvl3pPr marL="1395223" indent="-185207">
              <a:buSzPct val="100000"/>
              <a:buFontTx/>
              <a:buBlip>
                <a:blip r:embed="rId2"/>
              </a:buBlip>
              <a:defRPr sz="2000" b="0">
                <a:solidFill>
                  <a:schemeClr val="bg1"/>
                </a:solidFill>
              </a:defRPr>
            </a:lvl3pPr>
            <a:lvl4pPr marL="1972008" indent="-253997">
              <a:buFont typeface="Wingdings" panose="05000000000000000000" pitchFamily="2" charset="2"/>
              <a:buChar char="§"/>
              <a:defRPr sz="2000" b="0">
                <a:solidFill>
                  <a:schemeClr val="tx1"/>
                </a:solidFill>
              </a:defRPr>
            </a:lvl4pPr>
            <a:lvl5pPr marL="2353004" indent="-253997">
              <a:buFont typeface="Wingdings" panose="05000000000000000000" pitchFamily="2" charset="2"/>
              <a:buChar char="§"/>
              <a:defRPr sz="2000" b="0">
                <a:solidFill>
                  <a:schemeClr val="tx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43767" y="2346291"/>
            <a:ext cx="5494513" cy="4103912"/>
          </a:xfrm>
        </p:spPr>
        <p:txBody>
          <a:bodyPr/>
          <a:lstStyle>
            <a:lvl1pPr marL="257525" indent="-257525">
              <a:buSzPct val="100000"/>
              <a:buFontTx/>
              <a:buBlip>
                <a:blip r:embed="rId2"/>
              </a:buBlip>
              <a:defRPr sz="2667" b="0">
                <a:solidFill>
                  <a:schemeClr val="bg1"/>
                </a:solidFill>
              </a:defRPr>
            </a:lvl1pPr>
            <a:lvl2pPr marL="892519" indent="-257525">
              <a:buSzPct val="100000"/>
              <a:buFontTx/>
              <a:buBlip>
                <a:blip r:embed="rId2"/>
              </a:buBlip>
              <a:defRPr sz="2222" b="0">
                <a:solidFill>
                  <a:schemeClr val="bg1"/>
                </a:solidFill>
              </a:defRPr>
            </a:lvl2pPr>
            <a:lvl3pPr marL="1395223" indent="-185207">
              <a:buSzPct val="100000"/>
              <a:buFontTx/>
              <a:buBlip>
                <a:blip r:embed="rId2"/>
              </a:buBlip>
              <a:defRPr sz="2000" b="0">
                <a:solidFill>
                  <a:schemeClr val="bg1"/>
                </a:solidFill>
              </a:defRPr>
            </a:lvl3pPr>
            <a:lvl4pPr marL="1972008" indent="-253997">
              <a:buFont typeface="Wingdings" panose="05000000000000000000" pitchFamily="2" charset="2"/>
              <a:buChar char="§"/>
              <a:defRPr sz="2000" b="0">
                <a:solidFill>
                  <a:schemeClr val="tx1"/>
                </a:solidFill>
              </a:defRPr>
            </a:lvl4pPr>
            <a:lvl5pPr marL="2353004" indent="-253997">
              <a:buFont typeface="Wingdings" panose="05000000000000000000" pitchFamily="2" charset="2"/>
              <a:buChar char="§"/>
              <a:defRPr sz="2000" b="0">
                <a:solidFill>
                  <a:schemeClr val="tx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53720" y="1311743"/>
            <a:ext cx="11084560" cy="583848"/>
          </a:xfrm>
        </p:spPr>
        <p:txBody>
          <a:bodyPr/>
          <a:lstStyle>
            <a:lvl1pPr marL="0" indent="0" algn="ctr">
              <a:buFontTx/>
              <a:buNone/>
              <a:defRPr sz="2667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634994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210016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718011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2099007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28739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31.xml"/><Relationship Id="rId18" Type="http://schemas.openxmlformats.org/officeDocument/2006/relationships/slideLayout" Target="../slideLayouts/slideLayout36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30.xml"/><Relationship Id="rId17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0.xml"/><Relationship Id="rId16" Type="http://schemas.openxmlformats.org/officeDocument/2006/relationships/slideLayout" Target="../slideLayouts/slideLayout34.xml"/><Relationship Id="rId20" Type="http://schemas.openxmlformats.org/officeDocument/2006/relationships/image" Target="../media/image1.emf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28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3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slideLayout" Target="../slideLayouts/slideLayout49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5" Type="http://schemas.openxmlformats.org/officeDocument/2006/relationships/image" Target="../media/image17.png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1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2.xml"/><Relationship Id="rId7" Type="http://schemas.openxmlformats.org/officeDocument/2006/relationships/image" Target="../media/image23.png"/><Relationship Id="rId2" Type="http://schemas.openxmlformats.org/officeDocument/2006/relationships/slideLayout" Target="../slideLayouts/slideLayout51.xml"/><Relationship Id="rId1" Type="http://schemas.openxmlformats.org/officeDocument/2006/relationships/slideLayout" Target="../slideLayouts/slideLayout50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54.xml"/><Relationship Id="rId4" Type="http://schemas.openxmlformats.org/officeDocument/2006/relationships/slideLayout" Target="../slideLayouts/slideLayout53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2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57.xml"/><Relationship Id="rId7" Type="http://schemas.openxmlformats.org/officeDocument/2006/relationships/slideLayout" Target="../slideLayouts/slideLayout61.xml"/><Relationship Id="rId12" Type="http://schemas.openxmlformats.org/officeDocument/2006/relationships/slideLayout" Target="../slideLayouts/slideLayout66.xml"/><Relationship Id="rId2" Type="http://schemas.openxmlformats.org/officeDocument/2006/relationships/slideLayout" Target="../slideLayouts/slideLayout56.xml"/><Relationship Id="rId1" Type="http://schemas.openxmlformats.org/officeDocument/2006/relationships/slideLayout" Target="../slideLayouts/slideLayout55.xml"/><Relationship Id="rId6" Type="http://schemas.openxmlformats.org/officeDocument/2006/relationships/slideLayout" Target="../slideLayouts/slideLayout60.xml"/><Relationship Id="rId11" Type="http://schemas.openxmlformats.org/officeDocument/2006/relationships/slideLayout" Target="../slideLayouts/slideLayout65.xml"/><Relationship Id="rId5" Type="http://schemas.openxmlformats.org/officeDocument/2006/relationships/slideLayout" Target="../slideLayouts/slideLayout59.xml"/><Relationship Id="rId10" Type="http://schemas.openxmlformats.org/officeDocument/2006/relationships/slideLayout" Target="../slideLayouts/slideLayout64.xml"/><Relationship Id="rId4" Type="http://schemas.openxmlformats.org/officeDocument/2006/relationships/slideLayout" Target="../slideLayouts/slideLayout58.xml"/><Relationship Id="rId9" Type="http://schemas.openxmlformats.org/officeDocument/2006/relationships/slideLayout" Target="../slideLayouts/slideLayout63.xml"/><Relationship Id="rId14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55271" y="726147"/>
            <a:ext cx="11081461" cy="6565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zh-CN" altLang="en-US"/>
              <a:t>单击以编辑主标题样式</a:t>
            </a:r>
            <a:endParaRPr lang="zh-CN" altLang="en-US" dirty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74892" y="2224853"/>
            <a:ext cx="11054368" cy="43422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单击以编辑主文本样式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  <a:endParaRPr lang="zh-CN" alt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56464" y="6428244"/>
            <a:ext cx="645209" cy="229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350177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8" r:id="rId17"/>
    <p:sldLayoutId id="2147483718" r:id="rId1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ctr" rtl="0" fontAlgn="base">
        <a:lnSpc>
          <a:spcPct val="90000"/>
        </a:lnSpc>
        <a:spcBef>
          <a:spcPct val="0"/>
        </a:spcBef>
        <a:spcAft>
          <a:spcPct val="0"/>
        </a:spcAft>
        <a:defRPr sz="4000" b="1" cap="all" baseline="0">
          <a:solidFill>
            <a:schemeClr val="bg1"/>
          </a:solidFill>
          <a:latin typeface="Trebuchet MS" panose="020B0603020202020204" pitchFamily="34" charset="0"/>
          <a:ea typeface="Noto Sans CJK SC Regular" panose="020B0500000000000000" pitchFamily="34" charset="-128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556" b="1">
          <a:solidFill>
            <a:srgbClr val="73B900"/>
          </a:solidFill>
          <a:latin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3556" b="1">
          <a:solidFill>
            <a:srgbClr val="73B900"/>
          </a:solidFill>
          <a:latin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3556" b="1">
          <a:solidFill>
            <a:srgbClr val="73B900"/>
          </a:solidFill>
          <a:latin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3556" b="1">
          <a:solidFill>
            <a:srgbClr val="73B900"/>
          </a:solidFill>
          <a:latin typeface="Arial" charset="0"/>
        </a:defRPr>
      </a:lvl5pPr>
      <a:lvl6pPr marL="507995" algn="l" rtl="0" eaLnBrk="1" fontAlgn="base" hangingPunct="1">
        <a:spcBef>
          <a:spcPct val="0"/>
        </a:spcBef>
        <a:spcAft>
          <a:spcPct val="0"/>
        </a:spcAft>
        <a:defRPr sz="3556" b="1">
          <a:solidFill>
            <a:srgbClr val="73B900"/>
          </a:solidFill>
          <a:latin typeface="Arial" charset="0"/>
        </a:defRPr>
      </a:lvl6pPr>
      <a:lvl7pPr marL="1015990" algn="l" rtl="0" eaLnBrk="1" fontAlgn="base" hangingPunct="1">
        <a:spcBef>
          <a:spcPct val="0"/>
        </a:spcBef>
        <a:spcAft>
          <a:spcPct val="0"/>
        </a:spcAft>
        <a:defRPr sz="3556" b="1">
          <a:solidFill>
            <a:srgbClr val="73B900"/>
          </a:solidFill>
          <a:latin typeface="Arial" charset="0"/>
        </a:defRPr>
      </a:lvl7pPr>
      <a:lvl8pPr marL="1523985" algn="l" rtl="0" eaLnBrk="1" fontAlgn="base" hangingPunct="1">
        <a:spcBef>
          <a:spcPct val="0"/>
        </a:spcBef>
        <a:spcAft>
          <a:spcPct val="0"/>
        </a:spcAft>
        <a:defRPr sz="3556" b="1">
          <a:solidFill>
            <a:srgbClr val="73B900"/>
          </a:solidFill>
          <a:latin typeface="Arial" charset="0"/>
        </a:defRPr>
      </a:lvl8pPr>
      <a:lvl9pPr marL="2031980" algn="l" rtl="0" eaLnBrk="1" fontAlgn="base" hangingPunct="1">
        <a:spcBef>
          <a:spcPct val="0"/>
        </a:spcBef>
        <a:spcAft>
          <a:spcPct val="0"/>
        </a:spcAft>
        <a:defRPr sz="3556" b="1">
          <a:solidFill>
            <a:srgbClr val="73B900"/>
          </a:solidFill>
          <a:latin typeface="Arial" charset="0"/>
        </a:defRPr>
      </a:lvl9pPr>
    </p:titleStyle>
    <p:bodyStyle>
      <a:lvl1pPr marL="0" indent="0" algn="l" rtl="0" fontAlgn="base">
        <a:lnSpc>
          <a:spcPct val="90000"/>
        </a:lnSpc>
        <a:spcBef>
          <a:spcPts val="1000"/>
        </a:spcBef>
        <a:spcAft>
          <a:spcPts val="1000"/>
        </a:spcAft>
        <a:buClr>
          <a:schemeClr val="bg2"/>
        </a:buClr>
        <a:buSzPct val="100000"/>
        <a:buFontTx/>
        <a:buNone/>
        <a:defRPr sz="2222" b="0">
          <a:solidFill>
            <a:schemeClr val="bg1"/>
          </a:solidFill>
          <a:latin typeface="Trebuchet MS" pitchFamily="34" charset="0"/>
          <a:ea typeface="Noto Sans CJK SC Regular" panose="020B0500000000000000" pitchFamily="34" charset="-128"/>
          <a:cs typeface="+mn-cs"/>
        </a:defRPr>
      </a:lvl1pPr>
      <a:lvl2pPr marL="634994" indent="0" algn="l" rtl="0" fontAlgn="base">
        <a:lnSpc>
          <a:spcPct val="90000"/>
        </a:lnSpc>
        <a:spcBef>
          <a:spcPts val="1000"/>
        </a:spcBef>
        <a:spcAft>
          <a:spcPts val="1000"/>
        </a:spcAft>
        <a:buClr>
          <a:schemeClr val="bg2"/>
        </a:buClr>
        <a:buSzPct val="100000"/>
        <a:buFontTx/>
        <a:buNone/>
        <a:defRPr sz="2000" b="0">
          <a:solidFill>
            <a:schemeClr val="bg1"/>
          </a:solidFill>
          <a:latin typeface="Trebuchet MS" pitchFamily="34" charset="0"/>
          <a:ea typeface="Noto Sans CJK SC Regular" panose="020B0500000000000000" pitchFamily="34" charset="-128"/>
        </a:defRPr>
      </a:lvl2pPr>
      <a:lvl3pPr marL="1210016" indent="0" algn="l" rtl="0" fontAlgn="base">
        <a:lnSpc>
          <a:spcPct val="90000"/>
        </a:lnSpc>
        <a:spcBef>
          <a:spcPts val="1000"/>
        </a:spcBef>
        <a:spcAft>
          <a:spcPts val="1000"/>
        </a:spcAft>
        <a:buClr>
          <a:schemeClr val="bg2"/>
        </a:buClr>
        <a:buSzPct val="100000"/>
        <a:buFontTx/>
        <a:buNone/>
        <a:defRPr sz="1778" b="0">
          <a:solidFill>
            <a:schemeClr val="bg1"/>
          </a:solidFill>
          <a:latin typeface="Trebuchet MS" pitchFamily="34" charset="0"/>
          <a:ea typeface="Noto Sans CJK SC Regular" panose="020B0500000000000000" pitchFamily="34" charset="-128"/>
        </a:defRPr>
      </a:lvl3pPr>
      <a:lvl4pPr marL="1972008" indent="-253997" algn="l" rtl="0" fontAlgn="base">
        <a:spcBef>
          <a:spcPct val="20000"/>
        </a:spcBef>
        <a:spcAft>
          <a:spcPct val="0"/>
        </a:spcAft>
        <a:buChar char="–"/>
        <a:defRPr sz="2222">
          <a:solidFill>
            <a:schemeClr val="bg1"/>
          </a:solidFill>
          <a:latin typeface="+mn-lt"/>
        </a:defRPr>
      </a:lvl4pPr>
      <a:lvl5pPr marL="2353004" indent="-253997" algn="l" rtl="0" fontAlgn="base">
        <a:spcBef>
          <a:spcPct val="20000"/>
        </a:spcBef>
        <a:spcAft>
          <a:spcPct val="0"/>
        </a:spcAft>
        <a:buChar char="»"/>
        <a:defRPr sz="2222">
          <a:solidFill>
            <a:schemeClr val="bg1"/>
          </a:solidFill>
          <a:latin typeface="+mn-lt"/>
        </a:defRPr>
      </a:lvl5pPr>
      <a:lvl6pPr marL="2860999" indent="-253997" algn="l" rtl="0" eaLnBrk="1" fontAlgn="base" hangingPunct="1">
        <a:spcBef>
          <a:spcPct val="20000"/>
        </a:spcBef>
        <a:spcAft>
          <a:spcPct val="0"/>
        </a:spcAft>
        <a:buChar char="»"/>
        <a:defRPr sz="2222">
          <a:solidFill>
            <a:schemeClr val="bg1"/>
          </a:solidFill>
          <a:latin typeface="+mn-lt"/>
        </a:defRPr>
      </a:lvl6pPr>
      <a:lvl7pPr marL="3368994" indent="-253997" algn="l" rtl="0" eaLnBrk="1" fontAlgn="base" hangingPunct="1">
        <a:spcBef>
          <a:spcPct val="20000"/>
        </a:spcBef>
        <a:spcAft>
          <a:spcPct val="0"/>
        </a:spcAft>
        <a:buChar char="»"/>
        <a:defRPr sz="2222">
          <a:solidFill>
            <a:schemeClr val="bg1"/>
          </a:solidFill>
          <a:latin typeface="+mn-lt"/>
        </a:defRPr>
      </a:lvl7pPr>
      <a:lvl8pPr marL="3876989" indent="-253997" algn="l" rtl="0" eaLnBrk="1" fontAlgn="base" hangingPunct="1">
        <a:spcBef>
          <a:spcPct val="20000"/>
        </a:spcBef>
        <a:spcAft>
          <a:spcPct val="0"/>
        </a:spcAft>
        <a:buChar char="»"/>
        <a:defRPr sz="2222">
          <a:solidFill>
            <a:schemeClr val="bg1"/>
          </a:solidFill>
          <a:latin typeface="+mn-lt"/>
        </a:defRPr>
      </a:lvl8pPr>
      <a:lvl9pPr marL="4384984" indent="-253997" algn="l" rtl="0" eaLnBrk="1" fontAlgn="base" hangingPunct="1">
        <a:spcBef>
          <a:spcPct val="20000"/>
        </a:spcBef>
        <a:spcAft>
          <a:spcPct val="0"/>
        </a:spcAft>
        <a:buChar char="»"/>
        <a:defRPr sz="2222">
          <a:solidFill>
            <a:schemeClr val="bg1"/>
          </a:solidFill>
          <a:latin typeface="+mn-lt"/>
        </a:defRPr>
      </a:lvl9pPr>
    </p:bodyStyle>
    <p:otherStyle>
      <a:defPPr>
        <a:defRPr lang="en-US"/>
      </a:defPPr>
      <a:lvl1pPr marL="0" algn="l" defTabSz="10159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7995" algn="l" defTabSz="10159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15990" algn="l" defTabSz="10159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23985" algn="l" defTabSz="10159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31980" algn="l" defTabSz="10159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39975" algn="l" defTabSz="10159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47970" algn="l" defTabSz="10159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555964" algn="l" defTabSz="10159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063959" algn="l" defTabSz="10159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55271" y="726147"/>
            <a:ext cx="11081461" cy="6565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zh-CN" altLang="en-US"/>
              <a:t>单击以编辑主标题样式</a:t>
            </a:r>
            <a:endParaRPr lang="zh-CN" altLang="en-US" dirty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74892" y="2224853"/>
            <a:ext cx="11054368" cy="43422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单击以编辑主文本样式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  <a:endParaRPr lang="zh-CN" alt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56464" y="6428244"/>
            <a:ext cx="645209" cy="229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23690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  <p:sldLayoutId id="2147483695" r:id="rId16"/>
    <p:sldLayoutId id="2147483696" r:id="rId17"/>
    <p:sldLayoutId id="2147483697" r:id="rId1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ctr" rtl="0" fontAlgn="base">
        <a:lnSpc>
          <a:spcPct val="90000"/>
        </a:lnSpc>
        <a:spcBef>
          <a:spcPct val="0"/>
        </a:spcBef>
        <a:spcAft>
          <a:spcPct val="0"/>
        </a:spcAft>
        <a:defRPr sz="4000" b="1" cap="all" baseline="0">
          <a:solidFill>
            <a:schemeClr val="bg1"/>
          </a:solidFill>
          <a:latin typeface="Trebuchet MS" panose="020B0603020202020204" pitchFamily="34" charset="0"/>
          <a:ea typeface="Noto Sans CJK SC Regular" panose="020B0500000000000000" pitchFamily="34" charset="-128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556" b="1">
          <a:solidFill>
            <a:srgbClr val="73B900"/>
          </a:solidFill>
          <a:latin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3556" b="1">
          <a:solidFill>
            <a:srgbClr val="73B900"/>
          </a:solidFill>
          <a:latin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3556" b="1">
          <a:solidFill>
            <a:srgbClr val="73B900"/>
          </a:solidFill>
          <a:latin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3556" b="1">
          <a:solidFill>
            <a:srgbClr val="73B900"/>
          </a:solidFill>
          <a:latin typeface="Arial" charset="0"/>
        </a:defRPr>
      </a:lvl5pPr>
      <a:lvl6pPr marL="507995" algn="l" rtl="0" eaLnBrk="1" fontAlgn="base" hangingPunct="1">
        <a:spcBef>
          <a:spcPct val="0"/>
        </a:spcBef>
        <a:spcAft>
          <a:spcPct val="0"/>
        </a:spcAft>
        <a:defRPr sz="3556" b="1">
          <a:solidFill>
            <a:srgbClr val="73B900"/>
          </a:solidFill>
          <a:latin typeface="Arial" charset="0"/>
        </a:defRPr>
      </a:lvl6pPr>
      <a:lvl7pPr marL="1015990" algn="l" rtl="0" eaLnBrk="1" fontAlgn="base" hangingPunct="1">
        <a:spcBef>
          <a:spcPct val="0"/>
        </a:spcBef>
        <a:spcAft>
          <a:spcPct val="0"/>
        </a:spcAft>
        <a:defRPr sz="3556" b="1">
          <a:solidFill>
            <a:srgbClr val="73B900"/>
          </a:solidFill>
          <a:latin typeface="Arial" charset="0"/>
        </a:defRPr>
      </a:lvl7pPr>
      <a:lvl8pPr marL="1523985" algn="l" rtl="0" eaLnBrk="1" fontAlgn="base" hangingPunct="1">
        <a:spcBef>
          <a:spcPct val="0"/>
        </a:spcBef>
        <a:spcAft>
          <a:spcPct val="0"/>
        </a:spcAft>
        <a:defRPr sz="3556" b="1">
          <a:solidFill>
            <a:srgbClr val="73B900"/>
          </a:solidFill>
          <a:latin typeface="Arial" charset="0"/>
        </a:defRPr>
      </a:lvl8pPr>
      <a:lvl9pPr marL="2031980" algn="l" rtl="0" eaLnBrk="1" fontAlgn="base" hangingPunct="1">
        <a:spcBef>
          <a:spcPct val="0"/>
        </a:spcBef>
        <a:spcAft>
          <a:spcPct val="0"/>
        </a:spcAft>
        <a:defRPr sz="3556" b="1">
          <a:solidFill>
            <a:srgbClr val="73B900"/>
          </a:solidFill>
          <a:latin typeface="Arial" charset="0"/>
        </a:defRPr>
      </a:lvl9pPr>
    </p:titleStyle>
    <p:bodyStyle>
      <a:lvl1pPr marL="0" indent="0" algn="l" rtl="0" fontAlgn="base">
        <a:lnSpc>
          <a:spcPct val="90000"/>
        </a:lnSpc>
        <a:spcBef>
          <a:spcPts val="1000"/>
        </a:spcBef>
        <a:spcAft>
          <a:spcPts val="1000"/>
        </a:spcAft>
        <a:buClr>
          <a:schemeClr val="bg2"/>
        </a:buClr>
        <a:buSzPct val="100000"/>
        <a:buFontTx/>
        <a:buNone/>
        <a:defRPr sz="2222" b="0">
          <a:solidFill>
            <a:schemeClr val="bg1"/>
          </a:solidFill>
          <a:latin typeface="Trebuchet MS" pitchFamily="34" charset="0"/>
          <a:ea typeface="Noto Sans CJK SC Regular" panose="020B0500000000000000" pitchFamily="34" charset="-128"/>
          <a:cs typeface="+mn-cs"/>
        </a:defRPr>
      </a:lvl1pPr>
      <a:lvl2pPr marL="634994" indent="0" algn="l" rtl="0" fontAlgn="base">
        <a:lnSpc>
          <a:spcPct val="90000"/>
        </a:lnSpc>
        <a:spcBef>
          <a:spcPts val="1000"/>
        </a:spcBef>
        <a:spcAft>
          <a:spcPts val="1000"/>
        </a:spcAft>
        <a:buClr>
          <a:schemeClr val="bg2"/>
        </a:buClr>
        <a:buSzPct val="100000"/>
        <a:buFontTx/>
        <a:buNone/>
        <a:defRPr sz="2000" b="0">
          <a:solidFill>
            <a:schemeClr val="bg1"/>
          </a:solidFill>
          <a:latin typeface="Trebuchet MS" pitchFamily="34" charset="0"/>
          <a:ea typeface="Noto Sans CJK SC Regular" panose="020B0500000000000000" pitchFamily="34" charset="-128"/>
        </a:defRPr>
      </a:lvl2pPr>
      <a:lvl3pPr marL="1210016" indent="0" algn="l" rtl="0" fontAlgn="base">
        <a:lnSpc>
          <a:spcPct val="90000"/>
        </a:lnSpc>
        <a:spcBef>
          <a:spcPts val="1000"/>
        </a:spcBef>
        <a:spcAft>
          <a:spcPts val="1000"/>
        </a:spcAft>
        <a:buClr>
          <a:schemeClr val="bg2"/>
        </a:buClr>
        <a:buSzPct val="100000"/>
        <a:buFontTx/>
        <a:buNone/>
        <a:defRPr sz="1778" b="0">
          <a:solidFill>
            <a:schemeClr val="bg1"/>
          </a:solidFill>
          <a:latin typeface="Trebuchet MS" pitchFamily="34" charset="0"/>
          <a:ea typeface="Noto Sans CJK SC Regular" panose="020B0500000000000000" pitchFamily="34" charset="-128"/>
        </a:defRPr>
      </a:lvl3pPr>
      <a:lvl4pPr marL="1972008" indent="-253997" algn="l" rtl="0" fontAlgn="base">
        <a:spcBef>
          <a:spcPct val="20000"/>
        </a:spcBef>
        <a:spcAft>
          <a:spcPct val="0"/>
        </a:spcAft>
        <a:buChar char="–"/>
        <a:defRPr sz="2222">
          <a:solidFill>
            <a:schemeClr val="bg1"/>
          </a:solidFill>
          <a:latin typeface="+mn-lt"/>
        </a:defRPr>
      </a:lvl4pPr>
      <a:lvl5pPr marL="2353004" indent="-253997" algn="l" rtl="0" fontAlgn="base">
        <a:spcBef>
          <a:spcPct val="20000"/>
        </a:spcBef>
        <a:spcAft>
          <a:spcPct val="0"/>
        </a:spcAft>
        <a:buChar char="»"/>
        <a:defRPr sz="2222">
          <a:solidFill>
            <a:schemeClr val="bg1"/>
          </a:solidFill>
          <a:latin typeface="+mn-lt"/>
        </a:defRPr>
      </a:lvl5pPr>
      <a:lvl6pPr marL="2860999" indent="-253997" algn="l" rtl="0" eaLnBrk="1" fontAlgn="base" hangingPunct="1">
        <a:spcBef>
          <a:spcPct val="20000"/>
        </a:spcBef>
        <a:spcAft>
          <a:spcPct val="0"/>
        </a:spcAft>
        <a:buChar char="»"/>
        <a:defRPr sz="2222">
          <a:solidFill>
            <a:schemeClr val="bg1"/>
          </a:solidFill>
          <a:latin typeface="+mn-lt"/>
        </a:defRPr>
      </a:lvl6pPr>
      <a:lvl7pPr marL="3368994" indent="-253997" algn="l" rtl="0" eaLnBrk="1" fontAlgn="base" hangingPunct="1">
        <a:spcBef>
          <a:spcPct val="20000"/>
        </a:spcBef>
        <a:spcAft>
          <a:spcPct val="0"/>
        </a:spcAft>
        <a:buChar char="»"/>
        <a:defRPr sz="2222">
          <a:solidFill>
            <a:schemeClr val="bg1"/>
          </a:solidFill>
          <a:latin typeface="+mn-lt"/>
        </a:defRPr>
      </a:lvl7pPr>
      <a:lvl8pPr marL="3876989" indent="-253997" algn="l" rtl="0" eaLnBrk="1" fontAlgn="base" hangingPunct="1">
        <a:spcBef>
          <a:spcPct val="20000"/>
        </a:spcBef>
        <a:spcAft>
          <a:spcPct val="0"/>
        </a:spcAft>
        <a:buChar char="»"/>
        <a:defRPr sz="2222">
          <a:solidFill>
            <a:schemeClr val="bg1"/>
          </a:solidFill>
          <a:latin typeface="+mn-lt"/>
        </a:defRPr>
      </a:lvl8pPr>
      <a:lvl9pPr marL="4384984" indent="-253997" algn="l" rtl="0" eaLnBrk="1" fontAlgn="base" hangingPunct="1">
        <a:spcBef>
          <a:spcPct val="20000"/>
        </a:spcBef>
        <a:spcAft>
          <a:spcPct val="0"/>
        </a:spcAft>
        <a:buChar char="»"/>
        <a:defRPr sz="2222">
          <a:solidFill>
            <a:schemeClr val="bg1"/>
          </a:solidFill>
          <a:latin typeface="+mn-lt"/>
        </a:defRPr>
      </a:lvl9pPr>
    </p:bodyStyle>
    <p:otherStyle>
      <a:defPPr>
        <a:defRPr lang="en-US"/>
      </a:defPPr>
      <a:lvl1pPr marL="0" algn="l" defTabSz="10159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7995" algn="l" defTabSz="10159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15990" algn="l" defTabSz="10159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23985" algn="l" defTabSz="10159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31980" algn="l" defTabSz="10159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39975" algn="l" defTabSz="10159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47970" algn="l" defTabSz="10159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555964" algn="l" defTabSz="10159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063959" algn="l" defTabSz="10159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 txBox="1">
            <a:spLocks noGrp="1"/>
          </p:cNvSpPr>
          <p:nvPr>
            <p:ph type="title"/>
          </p:nvPr>
        </p:nvSpPr>
        <p:spPr>
          <a:xfrm>
            <a:off x="555269" y="726144"/>
            <a:ext cx="11081600" cy="656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Trebuchet MS"/>
              <a:buNone/>
              <a:defRPr sz="3000" b="1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Font typeface="Arial"/>
              <a:buNone/>
              <a:defRPr sz="27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Font typeface="Arial"/>
              <a:buNone/>
              <a:defRPr sz="27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Font typeface="Arial"/>
              <a:buNone/>
              <a:defRPr sz="27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Font typeface="Arial"/>
              <a:buNone/>
              <a:defRPr sz="27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81000" marR="0" lvl="5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Font typeface="Arial"/>
              <a:buNone/>
              <a:defRPr sz="27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762000" marR="0" lvl="6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Font typeface="Arial"/>
              <a:buNone/>
              <a:defRPr sz="27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143000" marR="0" lvl="7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Font typeface="Arial"/>
              <a:buNone/>
              <a:defRPr sz="27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524000" marR="0" lvl="8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Font typeface="Arial"/>
              <a:buNone/>
              <a:defRPr sz="27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4" name="Shape 124"/>
          <p:cNvSpPr txBox="1">
            <a:spLocks noGrp="1"/>
          </p:cNvSpPr>
          <p:nvPr>
            <p:ph type="body" idx="1"/>
          </p:nvPr>
        </p:nvSpPr>
        <p:spPr>
          <a:xfrm>
            <a:off x="574891" y="2224852"/>
            <a:ext cx="11054400" cy="4342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107950" algn="l" rtl="0">
              <a:lnSpc>
                <a:spcPct val="90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ct val="100000"/>
              <a:buFont typeface="Trebuchet MS"/>
              <a:buChar char="●"/>
              <a:defRPr sz="17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82600" marR="0" lvl="1" indent="95250" algn="l" rtl="0">
              <a:lnSpc>
                <a:spcPct val="90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ct val="100000"/>
              <a:buFont typeface="Trebuchet MS"/>
              <a:buChar char="○"/>
              <a:defRPr sz="15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01700" marR="0" lvl="2" indent="82550" algn="l" rtl="0">
              <a:lnSpc>
                <a:spcPct val="90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ct val="100000"/>
              <a:buFont typeface="Trebuchet MS"/>
              <a:buChar char="■"/>
              <a:defRPr sz="13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593850" marR="0" lvl="3" indent="-127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–"/>
              <a:defRPr sz="17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85950" marR="0" lvl="4" indent="-127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17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266950" marR="0" lvl="5" indent="-127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17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647950" marR="0" lvl="6" indent="-127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17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028950" marR="0" lvl="7" indent="-127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17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409950" marR="0" lvl="8" indent="-127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17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pic>
        <p:nvPicPr>
          <p:cNvPr id="125" name="Shape 125"/>
          <p:cNvPicPr preferRelativeResize="0"/>
          <p:nvPr/>
        </p:nvPicPr>
        <p:blipFill rotWithShape="1">
          <a:blip r:embed="rId1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56463" y="6428244"/>
            <a:ext cx="644780" cy="22916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6890697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 txBox="1">
            <a:spLocks noGrp="1"/>
          </p:cNvSpPr>
          <p:nvPr>
            <p:ph type="title"/>
          </p:nvPr>
        </p:nvSpPr>
        <p:spPr>
          <a:xfrm>
            <a:off x="555271" y="726146"/>
            <a:ext cx="11081332" cy="65666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Trebuchet MS"/>
              <a:buNone/>
              <a:defRPr sz="3600" b="1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body" idx="1"/>
          </p:nvPr>
        </p:nvSpPr>
        <p:spPr>
          <a:xfrm>
            <a:off x="574892" y="2224851"/>
            <a:ext cx="11054332" cy="434233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dk1"/>
              </a:buClr>
              <a:buFont typeface="Trebuchet MS"/>
              <a:buNone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571500" marR="0" lvl="1" indent="0" algn="l" rtl="0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dk1"/>
              </a:buClr>
              <a:buFont typeface="Trebuchet MS"/>
              <a:buNone/>
              <a:defRPr sz="18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089025" marR="0" lvl="2" indent="-9525" algn="l" rtl="0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dk1"/>
              </a:buClr>
              <a:buFont typeface="Trebuchet MS"/>
              <a:buNone/>
              <a:defRPr sz="16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774825" marR="0" lvl="3" indent="15875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–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117725" marR="0" lvl="4" indent="15875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574925" marR="0" lvl="5" indent="15875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032125" marR="0" lvl="6" indent="15875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489325" marR="0" lvl="7" indent="15875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946525" marR="0" lvl="8" indent="15875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pic>
        <p:nvPicPr>
          <p:cNvPr id="14" name="Shape 14"/>
          <p:cNvPicPr preferRelativeResize="0"/>
          <p:nvPr/>
        </p:nvPicPr>
        <p:blipFill rotWithShape="1">
          <a:blip r:embed="rId7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56464" y="6428244"/>
            <a:ext cx="645332" cy="229333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Shape 15"/>
          <p:cNvSpPr txBox="1"/>
          <p:nvPr/>
        </p:nvSpPr>
        <p:spPr>
          <a:xfrm>
            <a:off x="10846948" y="6479205"/>
            <a:ext cx="356697" cy="17953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ct val="25000"/>
              <a:buFont typeface="Trebuchet MS"/>
              <a:buNone/>
            </a:pPr>
            <a:fld id="{00000000-1234-1234-1234-123412341234}" type="slidenum">
              <a:rPr lang="en-US" altLang="zh-CN" sz="944" b="0" i="0" u="none" strike="noStrike" cap="none" smtClean="0">
                <a:solidFill>
                  <a:schemeClr val="accent4"/>
                </a:solidFill>
                <a:latin typeface="Noto Sans CJK SC Regular" panose="020B0500000000000000" pitchFamily="34" charset="-128"/>
                <a:ea typeface="Noto Sans CJK SC Regular" panose="020B0500000000000000" pitchFamily="34" charset="-128"/>
                <a:cs typeface="Trebuchet MS"/>
                <a:sym typeface="Trebuchet MS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ct val="25000"/>
                <a:buFont typeface="Trebuchet MS"/>
                <a:buNone/>
              </a:pPr>
              <a:t>‹#›</a:t>
            </a:fld>
            <a:r>
              <a:rPr lang="zh-CN" altLang="en-US" sz="1167" b="0" i="0" u="none" strike="noStrike" cap="none">
                <a:solidFill>
                  <a:srgbClr val="12FEB6"/>
                </a:solidFill>
                <a:latin typeface="Questrial"/>
                <a:ea typeface="Questrial"/>
                <a:cs typeface="Questrial"/>
                <a:sym typeface="Questrial"/>
              </a:rPr>
              <a:t> </a:t>
            </a:r>
            <a:endParaRPr lang="zh-CN" altLang="en-US" sz="1167" b="0" i="0" u="none" strike="noStrike" cap="none" dirty="0">
              <a:solidFill>
                <a:srgbClr val="12FEB6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  <p:extLst>
      <p:ext uri="{BB962C8B-B14F-4D97-AF65-F5344CB8AC3E}">
        <p14:creationId xmlns:p14="http://schemas.microsoft.com/office/powerpoint/2010/main" val="872813516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55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55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55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55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55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55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55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55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55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55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55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55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55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55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55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55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55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55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556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55271" y="726147"/>
            <a:ext cx="11081461" cy="6565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zh-CN" altLang="en-US" dirty="0"/>
              <a:t>单击以编辑主标题样式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74892" y="2224853"/>
            <a:ext cx="11054368" cy="43422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单击以编辑主文本样式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56464" y="6428244"/>
            <a:ext cx="645209" cy="229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759914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2" r:id="rId3"/>
    <p:sldLayoutId id="2147483723" r:id="rId4"/>
    <p:sldLayoutId id="2147483724" r:id="rId5"/>
    <p:sldLayoutId id="2147483725" r:id="rId6"/>
    <p:sldLayoutId id="2147483726" r:id="rId7"/>
    <p:sldLayoutId id="2147483727" r:id="rId8"/>
    <p:sldLayoutId id="2147483728" r:id="rId9"/>
    <p:sldLayoutId id="2147483729" r:id="rId10"/>
    <p:sldLayoutId id="2147483730" r:id="rId11"/>
    <p:sldLayoutId id="2147483731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000" b="1" cap="all" baseline="0">
          <a:solidFill>
            <a:schemeClr val="bg1"/>
          </a:solidFill>
          <a:latin typeface="Trebuchet MS" panose="020B0603020202020204" pitchFamily="34" charset="0"/>
          <a:ea typeface="Noto Sans CJK SC Regular" panose="020B0500000000000000" pitchFamily="34" charset="-128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556" b="1">
          <a:solidFill>
            <a:srgbClr val="73B900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556" b="1">
          <a:solidFill>
            <a:srgbClr val="73B900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556" b="1">
          <a:solidFill>
            <a:srgbClr val="73B900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556" b="1">
          <a:solidFill>
            <a:srgbClr val="73B900"/>
          </a:solidFill>
          <a:latin typeface="Arial" charset="0"/>
        </a:defRPr>
      </a:lvl5pPr>
      <a:lvl6pPr marL="507995" algn="l" rtl="0" eaLnBrk="1" fontAlgn="base" hangingPunct="1">
        <a:spcBef>
          <a:spcPct val="0"/>
        </a:spcBef>
        <a:spcAft>
          <a:spcPct val="0"/>
        </a:spcAft>
        <a:defRPr sz="3556" b="1">
          <a:solidFill>
            <a:srgbClr val="73B900"/>
          </a:solidFill>
          <a:latin typeface="Arial" charset="0"/>
        </a:defRPr>
      </a:lvl6pPr>
      <a:lvl7pPr marL="1015990" algn="l" rtl="0" eaLnBrk="1" fontAlgn="base" hangingPunct="1">
        <a:spcBef>
          <a:spcPct val="0"/>
        </a:spcBef>
        <a:spcAft>
          <a:spcPct val="0"/>
        </a:spcAft>
        <a:defRPr sz="3556" b="1">
          <a:solidFill>
            <a:srgbClr val="73B900"/>
          </a:solidFill>
          <a:latin typeface="Arial" charset="0"/>
        </a:defRPr>
      </a:lvl7pPr>
      <a:lvl8pPr marL="1523985" algn="l" rtl="0" eaLnBrk="1" fontAlgn="base" hangingPunct="1">
        <a:spcBef>
          <a:spcPct val="0"/>
        </a:spcBef>
        <a:spcAft>
          <a:spcPct val="0"/>
        </a:spcAft>
        <a:defRPr sz="3556" b="1">
          <a:solidFill>
            <a:srgbClr val="73B900"/>
          </a:solidFill>
          <a:latin typeface="Arial" charset="0"/>
        </a:defRPr>
      </a:lvl8pPr>
      <a:lvl9pPr marL="2031980" algn="l" rtl="0" eaLnBrk="1" fontAlgn="base" hangingPunct="1">
        <a:spcBef>
          <a:spcPct val="0"/>
        </a:spcBef>
        <a:spcAft>
          <a:spcPct val="0"/>
        </a:spcAft>
        <a:defRPr sz="3556" b="1">
          <a:solidFill>
            <a:srgbClr val="73B900"/>
          </a:solidFill>
          <a:latin typeface="Arial" charset="0"/>
        </a:defRPr>
      </a:lvl9pPr>
    </p:titleStyle>
    <p:bodyStyle>
      <a:lvl1pPr marL="0" indent="0" algn="l" rtl="0" eaLnBrk="1" fontAlgn="base" hangingPunct="1">
        <a:lnSpc>
          <a:spcPct val="90000"/>
        </a:lnSpc>
        <a:spcBef>
          <a:spcPts val="1000"/>
        </a:spcBef>
        <a:spcAft>
          <a:spcPts val="1000"/>
        </a:spcAft>
        <a:buClr>
          <a:schemeClr val="bg2"/>
        </a:buClr>
        <a:buSzPct val="100000"/>
        <a:buFontTx/>
        <a:buNone/>
        <a:defRPr sz="2222" b="0">
          <a:solidFill>
            <a:schemeClr val="bg1"/>
          </a:solidFill>
          <a:latin typeface="Trebuchet MS" pitchFamily="34" charset="0"/>
          <a:ea typeface="Noto Sans CJK SC Regular" panose="020B0500000000000000" pitchFamily="34" charset="-128"/>
          <a:cs typeface="+mn-cs"/>
        </a:defRPr>
      </a:lvl1pPr>
      <a:lvl2pPr marL="634994" indent="0" algn="l" rtl="0" eaLnBrk="1" fontAlgn="base" hangingPunct="1">
        <a:lnSpc>
          <a:spcPct val="90000"/>
        </a:lnSpc>
        <a:spcBef>
          <a:spcPts val="1000"/>
        </a:spcBef>
        <a:spcAft>
          <a:spcPts val="1000"/>
        </a:spcAft>
        <a:buClr>
          <a:schemeClr val="bg2"/>
        </a:buClr>
        <a:buSzPct val="100000"/>
        <a:buFontTx/>
        <a:buNone/>
        <a:defRPr sz="2000" b="0">
          <a:solidFill>
            <a:schemeClr val="bg1"/>
          </a:solidFill>
          <a:latin typeface="Trebuchet MS" pitchFamily="34" charset="0"/>
          <a:ea typeface="Noto Sans CJK SC Regular" panose="020B0500000000000000" pitchFamily="34" charset="-128"/>
        </a:defRPr>
      </a:lvl2pPr>
      <a:lvl3pPr marL="1210016" indent="0" algn="l" rtl="0" eaLnBrk="1" fontAlgn="base" hangingPunct="1">
        <a:lnSpc>
          <a:spcPct val="90000"/>
        </a:lnSpc>
        <a:spcBef>
          <a:spcPts val="1000"/>
        </a:spcBef>
        <a:spcAft>
          <a:spcPts val="1000"/>
        </a:spcAft>
        <a:buClr>
          <a:schemeClr val="bg2"/>
        </a:buClr>
        <a:buSzPct val="100000"/>
        <a:buFontTx/>
        <a:buNone/>
        <a:defRPr sz="1778" b="0">
          <a:solidFill>
            <a:schemeClr val="bg1"/>
          </a:solidFill>
          <a:latin typeface="Trebuchet MS" pitchFamily="34" charset="0"/>
          <a:ea typeface="Noto Sans CJK SC Regular" panose="020B0500000000000000" pitchFamily="34" charset="-128"/>
        </a:defRPr>
      </a:lvl3pPr>
      <a:lvl4pPr marL="1972008" indent="-253997" algn="l" rtl="0" eaLnBrk="1" fontAlgn="base" hangingPunct="1">
        <a:spcBef>
          <a:spcPct val="20000"/>
        </a:spcBef>
        <a:spcAft>
          <a:spcPct val="0"/>
        </a:spcAft>
        <a:buChar char="–"/>
        <a:defRPr sz="2222">
          <a:solidFill>
            <a:schemeClr val="bg1"/>
          </a:solidFill>
          <a:latin typeface="+mn-lt"/>
        </a:defRPr>
      </a:lvl4pPr>
      <a:lvl5pPr marL="2353004" indent="-253997" algn="l" rtl="0" eaLnBrk="1" fontAlgn="base" hangingPunct="1">
        <a:spcBef>
          <a:spcPct val="20000"/>
        </a:spcBef>
        <a:spcAft>
          <a:spcPct val="0"/>
        </a:spcAft>
        <a:buChar char="»"/>
        <a:defRPr sz="2222">
          <a:solidFill>
            <a:schemeClr val="bg1"/>
          </a:solidFill>
          <a:latin typeface="+mn-lt"/>
        </a:defRPr>
      </a:lvl5pPr>
      <a:lvl6pPr marL="2860999" indent="-253997" algn="l" rtl="0" eaLnBrk="1" fontAlgn="base" hangingPunct="1">
        <a:spcBef>
          <a:spcPct val="20000"/>
        </a:spcBef>
        <a:spcAft>
          <a:spcPct val="0"/>
        </a:spcAft>
        <a:buChar char="»"/>
        <a:defRPr sz="2222">
          <a:solidFill>
            <a:schemeClr val="bg1"/>
          </a:solidFill>
          <a:latin typeface="+mn-lt"/>
        </a:defRPr>
      </a:lvl6pPr>
      <a:lvl7pPr marL="3368994" indent="-253997" algn="l" rtl="0" eaLnBrk="1" fontAlgn="base" hangingPunct="1">
        <a:spcBef>
          <a:spcPct val="20000"/>
        </a:spcBef>
        <a:spcAft>
          <a:spcPct val="0"/>
        </a:spcAft>
        <a:buChar char="»"/>
        <a:defRPr sz="2222">
          <a:solidFill>
            <a:schemeClr val="bg1"/>
          </a:solidFill>
          <a:latin typeface="+mn-lt"/>
        </a:defRPr>
      </a:lvl7pPr>
      <a:lvl8pPr marL="3876989" indent="-253997" algn="l" rtl="0" eaLnBrk="1" fontAlgn="base" hangingPunct="1">
        <a:spcBef>
          <a:spcPct val="20000"/>
        </a:spcBef>
        <a:spcAft>
          <a:spcPct val="0"/>
        </a:spcAft>
        <a:buChar char="»"/>
        <a:defRPr sz="2222">
          <a:solidFill>
            <a:schemeClr val="bg1"/>
          </a:solidFill>
          <a:latin typeface="+mn-lt"/>
        </a:defRPr>
      </a:lvl8pPr>
      <a:lvl9pPr marL="4384984" indent="-253997" algn="l" rtl="0" eaLnBrk="1" fontAlgn="base" hangingPunct="1">
        <a:spcBef>
          <a:spcPct val="20000"/>
        </a:spcBef>
        <a:spcAft>
          <a:spcPct val="0"/>
        </a:spcAft>
        <a:buChar char="»"/>
        <a:defRPr sz="2222">
          <a:solidFill>
            <a:schemeClr val="bg1"/>
          </a:solidFill>
          <a:latin typeface="+mn-lt"/>
        </a:defRPr>
      </a:lvl9pPr>
    </p:bodyStyle>
    <p:otherStyle>
      <a:defPPr>
        <a:defRPr lang="en-US"/>
      </a:defPPr>
      <a:lvl1pPr marL="0" algn="l" defTabSz="10159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7995" algn="l" defTabSz="10159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15990" algn="l" defTabSz="10159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23985" algn="l" defTabSz="10159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31980" algn="l" defTabSz="10159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39975" algn="l" defTabSz="10159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47970" algn="l" defTabSz="10159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555964" algn="l" defTabSz="10159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063959" algn="l" defTabSz="10159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8.jpeg"/><Relationship Id="rId5" Type="http://schemas.openxmlformats.org/officeDocument/2006/relationships/image" Target="../media/image47.jpeg"/><Relationship Id="rId4" Type="http://schemas.openxmlformats.org/officeDocument/2006/relationships/image" Target="../media/image46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jpeg"/><Relationship Id="rId3" Type="http://schemas.openxmlformats.org/officeDocument/2006/relationships/image" Target="../media/image49.jpeg"/><Relationship Id="rId7" Type="http://schemas.openxmlformats.org/officeDocument/2006/relationships/image" Target="../media/image53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jpeg"/><Relationship Id="rId5" Type="http://schemas.openxmlformats.org/officeDocument/2006/relationships/image" Target="../media/image51.jpeg"/><Relationship Id="rId4" Type="http://schemas.openxmlformats.org/officeDocument/2006/relationships/image" Target="../media/image50.jpe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7.xml"/><Relationship Id="rId3" Type="http://schemas.microsoft.com/office/2007/relationships/media" Target="../media/media2.mp4"/><Relationship Id="rId7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11" Type="http://schemas.openxmlformats.org/officeDocument/2006/relationships/image" Target="../media/image57.png"/><Relationship Id="rId5" Type="http://schemas.microsoft.com/office/2007/relationships/media" Target="../media/media3.mp4"/><Relationship Id="rId10" Type="http://schemas.openxmlformats.org/officeDocument/2006/relationships/image" Target="../media/image56.png"/><Relationship Id="rId4" Type="http://schemas.openxmlformats.org/officeDocument/2006/relationships/video" Target="../media/media2.mp4"/><Relationship Id="rId9" Type="http://schemas.openxmlformats.org/officeDocument/2006/relationships/image" Target="../media/image5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6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hyperlink" Target="mailto:nvdli@nvidia.com" TargetMode="External"/><Relationship Id="rId7" Type="http://schemas.openxmlformats.org/officeDocument/2006/relationships/hyperlink" Target="http://www.nvidia.com/deeplearning/developer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8.xml"/><Relationship Id="rId6" Type="http://schemas.openxmlformats.org/officeDocument/2006/relationships/hyperlink" Target="https://developer.nvidia.com/join" TargetMode="External"/><Relationship Id="rId5" Type="http://schemas.openxmlformats.org/officeDocument/2006/relationships/image" Target="../media/image41.png"/><Relationship Id="rId4" Type="http://schemas.openxmlformats.org/officeDocument/2006/relationships/hyperlink" Target="http://www.nvidia.com/dli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8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jpe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17" Type="http://schemas.openxmlformats.org/officeDocument/2006/relationships/image" Target="../media/image42.jpe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41.png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5" Type="http://schemas.openxmlformats.org/officeDocument/2006/relationships/image" Target="../media/image40.png"/><Relationship Id="rId10" Type="http://schemas.openxmlformats.org/officeDocument/2006/relationships/image" Target="../media/image35.jpeg"/><Relationship Id="rId4" Type="http://schemas.openxmlformats.org/officeDocument/2006/relationships/image" Target="../media/image29.png"/><Relationship Id="rId9" Type="http://schemas.openxmlformats.org/officeDocument/2006/relationships/image" Target="../media/image34.png"/><Relationship Id="rId14" Type="http://schemas.openxmlformats.org/officeDocument/2006/relationships/image" Target="../media/image39.tif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1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2018.11</a:t>
            </a:r>
            <a:endParaRPr lang="en-US" dirty="0"/>
          </a:p>
        </p:txBody>
      </p:sp>
      <p:sp>
        <p:nvSpPr>
          <p:cNvPr id="5" name="Title 10"/>
          <p:cNvSpPr>
            <a:spLocks noGrp="1"/>
          </p:cNvSpPr>
          <p:nvPr>
            <p:ph type="title"/>
          </p:nvPr>
        </p:nvSpPr>
        <p:spPr>
          <a:xfrm>
            <a:off x="535179" y="4511918"/>
            <a:ext cx="8821853" cy="1092061"/>
          </a:xfrm>
        </p:spPr>
        <p:txBody>
          <a:bodyPr/>
          <a:lstStyle/>
          <a:p>
            <a:r>
              <a:rPr lang="zh-CN" altLang="en-US" sz="4000" dirty="0">
                <a:latin typeface="Noto Sans CJK SC Bold" panose="020B0800000000000000" pitchFamily="34" charset="-122"/>
                <a:ea typeface="Noto Sans CJK SC Bold" panose="020B0800000000000000" pitchFamily="34" charset="-122"/>
              </a:rPr>
              <a:t>为图像和视频加标题</a:t>
            </a:r>
            <a:endParaRPr lang="en-US" sz="4000" b="0" dirty="0">
              <a:latin typeface="Noto Sans CJK SC Bold" panose="020B0800000000000000" pitchFamily="34" charset="-122"/>
              <a:ea typeface="Noto Sans CJK SC Bold" panose="020B08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16770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8F6B3E-95BD-4331-AA82-A4A92E319D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dirty="0">
                <a:latin typeface="Noto Sans CJK SC Bold" panose="020B0800000000000000" pitchFamily="34" charset="-122"/>
                <a:ea typeface="Noto Sans CJK SC Bold" panose="020B0800000000000000" pitchFamily="34" charset="-122"/>
              </a:rPr>
              <a:t>图像描述的工作流程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CE41B4-97EE-4084-B63F-BEE0C7EF17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39419" indent="-457200">
              <a:buClrTx/>
              <a:buFont typeface="+mj-lt"/>
              <a:buAutoNum type="arabicPeriod" startAt="5"/>
            </a:pPr>
            <a:r>
              <a:rPr lang="zh-CN" altLang="en-US" dirty="0">
                <a:latin typeface="Trebuchet MS" panose="020B0603020202020204" pitchFamily="34" charset="0"/>
                <a:ea typeface="Noto Sans CJK SC Regular" panose="020B0500000000000000" pitchFamily="34" charset="-128"/>
              </a:rPr>
              <a:t>构建网络 </a:t>
            </a:r>
            <a:r>
              <a:rPr lang="en-US" altLang="zh-CN" dirty="0">
                <a:latin typeface="Trebuchet MS" panose="020B0603020202020204" pitchFamily="34" charset="0"/>
                <a:ea typeface="Noto Sans CJK SC Regular" panose="020B0500000000000000" pitchFamily="34" charset="-128"/>
              </a:rPr>
              <a:t>(RNN)</a:t>
            </a:r>
          </a:p>
          <a:p>
            <a:pPr marL="739419" indent="-457200">
              <a:buClrTx/>
              <a:buFont typeface="+mj-lt"/>
              <a:buAutoNum type="arabicPeriod" startAt="5"/>
            </a:pPr>
            <a:r>
              <a:rPr lang="zh-CN" altLang="en-US" dirty="0">
                <a:latin typeface="Trebuchet MS" panose="020B0603020202020204" pitchFamily="34" charset="0"/>
                <a:ea typeface="Noto Sans CJK SC Regular" panose="020B0500000000000000" pitchFamily="34" charset="-128"/>
              </a:rPr>
              <a:t>训练</a:t>
            </a:r>
            <a:r>
              <a:rPr lang="en-US" altLang="zh-CN" dirty="0">
                <a:latin typeface="Trebuchet MS" panose="020B0603020202020204" pitchFamily="34" charset="0"/>
                <a:ea typeface="Noto Sans CJK SC Regular" panose="020B0500000000000000" pitchFamily="34" charset="-128"/>
              </a:rPr>
              <a:t>/</a:t>
            </a:r>
            <a:r>
              <a:rPr lang="zh-CN" altLang="en-US" dirty="0">
                <a:latin typeface="Trebuchet MS" panose="020B0603020202020204" pitchFamily="34" charset="0"/>
                <a:ea typeface="Noto Sans CJK SC Regular" panose="020B0500000000000000" pitchFamily="34" charset="-128"/>
              </a:rPr>
              <a:t>建立模型</a:t>
            </a:r>
          </a:p>
          <a:p>
            <a:pPr marL="739419" indent="-457200">
              <a:buClrTx/>
              <a:buFont typeface="+mj-lt"/>
              <a:buAutoNum type="arabicPeriod" startAt="5"/>
            </a:pPr>
            <a:r>
              <a:rPr lang="zh-CN" altLang="en-US" dirty="0">
                <a:latin typeface="Trebuchet MS" panose="020B0603020202020204" pitchFamily="34" charset="0"/>
                <a:ea typeface="Noto Sans CJK SC Regular" panose="020B0500000000000000" pitchFamily="34" charset="-128"/>
              </a:rPr>
              <a:t>训练集图像的正确描述与预测值对比</a:t>
            </a:r>
          </a:p>
          <a:p>
            <a:pPr marL="739419" indent="-457200">
              <a:buClrTx/>
              <a:buFont typeface="+mj-lt"/>
              <a:buAutoNum type="arabicPeriod" startAt="5"/>
            </a:pPr>
            <a:r>
              <a:rPr lang="zh-CN" altLang="en-US" dirty="0">
                <a:latin typeface="Trebuchet MS" panose="020B0603020202020204" pitchFamily="34" charset="0"/>
                <a:ea typeface="Noto Sans CJK SC Regular" panose="020B0500000000000000" pitchFamily="34" charset="-128"/>
              </a:rPr>
              <a:t>生成验证集图像的描述</a:t>
            </a:r>
          </a:p>
          <a:p>
            <a:pPr marL="739419" indent="-457200">
              <a:buClrTx/>
              <a:buFont typeface="+mj-lt"/>
              <a:buAutoNum type="arabicPeriod" startAt="5"/>
            </a:pPr>
            <a:r>
              <a:rPr lang="zh-CN" altLang="en-US" dirty="0">
                <a:latin typeface="Trebuchet MS" panose="020B0603020202020204" pitchFamily="34" charset="0"/>
                <a:ea typeface="Noto Sans CJK SC Regular" panose="020B0500000000000000" pitchFamily="34" charset="-128"/>
              </a:rPr>
              <a:t>运行最后一个代码块，释放 </a:t>
            </a:r>
            <a:r>
              <a:rPr lang="en-US" altLang="zh-CN" dirty="0">
                <a:latin typeface="Trebuchet MS" panose="020B0603020202020204" pitchFamily="34" charset="0"/>
                <a:ea typeface="Noto Sans CJK SC Regular" panose="020B0500000000000000" pitchFamily="34" charset="-128"/>
              </a:rPr>
              <a:t>GPU </a:t>
            </a:r>
            <a:r>
              <a:rPr lang="zh-CN" altLang="en-US" dirty="0">
                <a:latin typeface="Trebuchet MS" panose="020B0603020202020204" pitchFamily="34" charset="0"/>
                <a:ea typeface="Noto Sans CJK SC Regular" panose="020B0500000000000000" pitchFamily="34" charset="-128"/>
              </a:rPr>
              <a:t>显存</a:t>
            </a:r>
          </a:p>
          <a:p>
            <a:pPr marL="739419" indent="-457200">
              <a:buFont typeface="+mj-lt"/>
              <a:buAutoNum type="arabicPeriod" startAt="5"/>
            </a:pPr>
            <a:endParaRPr lang="zh-CN" altLang="en-US" dirty="0">
              <a:latin typeface="Trebuchet MS" panose="020B0603020202020204" pitchFamily="34" charset="0"/>
              <a:ea typeface="Noto Sans CJK SC Regular" panose="020B0500000000000000" pitchFamily="34" charset="-128"/>
            </a:endParaRPr>
          </a:p>
          <a:p>
            <a:pPr marL="739419" indent="-457200">
              <a:buFont typeface="+mj-lt"/>
              <a:buAutoNum type="arabicPeriod" startAt="5"/>
            </a:pPr>
            <a:endParaRPr lang="zh-CN" altLang="en-US" dirty="0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25548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" name="Straight Arrow Connector 42"/>
          <p:cNvCxnSpPr/>
          <p:nvPr/>
        </p:nvCxnSpPr>
        <p:spPr>
          <a:xfrm flipV="1">
            <a:off x="8120987" y="2651547"/>
            <a:ext cx="500382" cy="1774150"/>
          </a:xfrm>
          <a:prstGeom prst="straightConnector1">
            <a:avLst/>
          </a:prstGeom>
          <a:ln w="28575">
            <a:solidFill>
              <a:srgbClr val="609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8120987" y="2638410"/>
            <a:ext cx="500382" cy="1800424"/>
          </a:xfrm>
          <a:prstGeom prst="straightConnector1">
            <a:avLst/>
          </a:prstGeom>
          <a:ln w="28575">
            <a:solidFill>
              <a:srgbClr val="609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1658471" y="6188317"/>
            <a:ext cx="18473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507995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000">
              <a:solidFill>
                <a:srgbClr val="FFFFFF"/>
              </a:solidFill>
              <a:latin typeface="Arial" charset="0"/>
              <a:ea typeface="MS PGothic" pitchFamily="34" charset="-128"/>
              <a:cs typeface="Arial"/>
              <a:sym typeface="Arial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659533" y="1956868"/>
            <a:ext cx="605481" cy="885770"/>
          </a:xfrm>
          <a:prstGeom prst="rect">
            <a:avLst/>
          </a:prstGeom>
          <a:solidFill>
            <a:schemeClr val="tx2"/>
          </a:solidFill>
          <a:ln>
            <a:solidFill>
              <a:srgbClr val="609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07995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>
              <a:solidFill>
                <a:srgbClr val="FFFFFF"/>
              </a:solidFill>
              <a:latin typeface="Trebuchet MS"/>
              <a:sym typeface="Arial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738590" y="1956868"/>
            <a:ext cx="605481" cy="885770"/>
          </a:xfrm>
          <a:prstGeom prst="rect">
            <a:avLst/>
          </a:prstGeom>
          <a:solidFill>
            <a:schemeClr val="tx2"/>
          </a:solidFill>
          <a:ln>
            <a:solidFill>
              <a:srgbClr val="609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07995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>
              <a:solidFill>
                <a:srgbClr val="FFFFFF"/>
              </a:solidFill>
              <a:latin typeface="Trebuchet MS"/>
              <a:sym typeface="Arial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840571" y="1956868"/>
            <a:ext cx="605481" cy="885770"/>
          </a:xfrm>
          <a:prstGeom prst="rect">
            <a:avLst/>
          </a:prstGeom>
          <a:solidFill>
            <a:schemeClr val="tx2"/>
          </a:solidFill>
          <a:ln>
            <a:solidFill>
              <a:srgbClr val="609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07995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>
              <a:solidFill>
                <a:srgbClr val="FFFFFF"/>
              </a:solidFill>
              <a:latin typeface="Trebuchet MS"/>
              <a:sym typeface="Arial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4829004" y="1956868"/>
            <a:ext cx="605481" cy="885770"/>
          </a:xfrm>
          <a:prstGeom prst="rect">
            <a:avLst/>
          </a:prstGeom>
          <a:solidFill>
            <a:schemeClr val="tx2"/>
          </a:solidFill>
          <a:ln>
            <a:solidFill>
              <a:srgbClr val="609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07995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>
              <a:solidFill>
                <a:srgbClr val="FFFFFF"/>
              </a:solidFill>
              <a:latin typeface="Trebuchet MS"/>
              <a:sym typeface="Arial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502114" y="1965834"/>
            <a:ext cx="605481" cy="885770"/>
          </a:xfrm>
          <a:prstGeom prst="rect">
            <a:avLst/>
          </a:prstGeom>
          <a:solidFill>
            <a:schemeClr val="tx2"/>
          </a:solidFill>
          <a:ln>
            <a:solidFill>
              <a:srgbClr val="609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07995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>
              <a:solidFill>
                <a:srgbClr val="FFFFFF"/>
              </a:solidFill>
              <a:latin typeface="Trebuchet MS"/>
              <a:sym typeface="Arial"/>
            </a:endParaRPr>
          </a:p>
        </p:txBody>
      </p:sp>
      <p:cxnSp>
        <p:nvCxnSpPr>
          <p:cNvPr id="25" name="Straight Arrow Connector 24"/>
          <p:cNvCxnSpPr>
            <a:stCxn id="20" idx="3"/>
            <a:endCxn id="11" idx="1"/>
          </p:cNvCxnSpPr>
          <p:nvPr/>
        </p:nvCxnSpPr>
        <p:spPr>
          <a:xfrm flipV="1">
            <a:off x="1107594" y="2399754"/>
            <a:ext cx="551938" cy="8966"/>
          </a:xfrm>
          <a:prstGeom prst="straightConnector1">
            <a:avLst/>
          </a:prstGeom>
          <a:ln w="28575">
            <a:solidFill>
              <a:srgbClr val="609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1" idx="3"/>
            <a:endCxn id="17" idx="1"/>
          </p:cNvCxnSpPr>
          <p:nvPr/>
        </p:nvCxnSpPr>
        <p:spPr>
          <a:xfrm>
            <a:off x="2265013" y="2399753"/>
            <a:ext cx="473576" cy="0"/>
          </a:xfrm>
          <a:prstGeom prst="straightConnector1">
            <a:avLst/>
          </a:prstGeom>
          <a:ln w="28575">
            <a:solidFill>
              <a:srgbClr val="609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17" idx="3"/>
            <a:endCxn id="18" idx="1"/>
          </p:cNvCxnSpPr>
          <p:nvPr/>
        </p:nvCxnSpPr>
        <p:spPr>
          <a:xfrm>
            <a:off x="3344069" y="2399753"/>
            <a:ext cx="496500" cy="0"/>
          </a:xfrm>
          <a:prstGeom prst="straightConnector1">
            <a:avLst/>
          </a:prstGeom>
          <a:ln w="28575">
            <a:solidFill>
              <a:srgbClr val="609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8" idx="3"/>
            <a:endCxn id="19" idx="1"/>
          </p:cNvCxnSpPr>
          <p:nvPr/>
        </p:nvCxnSpPr>
        <p:spPr>
          <a:xfrm>
            <a:off x="4446050" y="2399753"/>
            <a:ext cx="382953" cy="0"/>
          </a:xfrm>
          <a:prstGeom prst="straightConnector1">
            <a:avLst/>
          </a:prstGeom>
          <a:ln w="28575">
            <a:solidFill>
              <a:srgbClr val="609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19" idx="3"/>
            <a:endCxn id="21" idx="0"/>
          </p:cNvCxnSpPr>
          <p:nvPr/>
        </p:nvCxnSpPr>
        <p:spPr>
          <a:xfrm flipV="1">
            <a:off x="5434485" y="1642694"/>
            <a:ext cx="763057" cy="757058"/>
          </a:xfrm>
          <a:prstGeom prst="straightConnector1">
            <a:avLst/>
          </a:prstGeom>
          <a:ln w="28575">
            <a:solidFill>
              <a:srgbClr val="609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19" idx="3"/>
            <a:endCxn id="21" idx="2"/>
          </p:cNvCxnSpPr>
          <p:nvPr/>
        </p:nvCxnSpPr>
        <p:spPr>
          <a:xfrm>
            <a:off x="5434485" y="2399754"/>
            <a:ext cx="763057" cy="1427153"/>
          </a:xfrm>
          <a:prstGeom prst="straightConnector1">
            <a:avLst/>
          </a:prstGeom>
          <a:ln w="28575">
            <a:solidFill>
              <a:srgbClr val="609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21" idx="0"/>
            <a:endCxn id="22" idx="2"/>
          </p:cNvCxnSpPr>
          <p:nvPr/>
        </p:nvCxnSpPr>
        <p:spPr>
          <a:xfrm>
            <a:off x="6197541" y="1642695"/>
            <a:ext cx="695224" cy="2184210"/>
          </a:xfrm>
          <a:prstGeom prst="straightConnector1">
            <a:avLst/>
          </a:prstGeom>
          <a:ln w="28575">
            <a:solidFill>
              <a:srgbClr val="609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21" idx="2"/>
            <a:endCxn id="22" idx="0"/>
          </p:cNvCxnSpPr>
          <p:nvPr/>
        </p:nvCxnSpPr>
        <p:spPr>
          <a:xfrm flipV="1">
            <a:off x="6197541" y="1642694"/>
            <a:ext cx="695224" cy="2184212"/>
          </a:xfrm>
          <a:prstGeom prst="straightConnector1">
            <a:avLst/>
          </a:prstGeom>
          <a:ln w="28575">
            <a:solidFill>
              <a:srgbClr val="609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363056" y="3035758"/>
            <a:ext cx="1047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799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200">
                <a:solidFill>
                  <a:srgbClr val="000000"/>
                </a:solidFill>
                <a:latin typeface="Trebuchet MS" panose="020B0603020202020204" pitchFamily="34" charset="0"/>
                <a:ea typeface="Noto Sans CJK SC Regular" panose="020B0500000000000000" pitchFamily="34" charset="-128"/>
                <a:cs typeface="Arial"/>
                <a:sym typeface="Arial"/>
              </a:rPr>
              <a:t>卷积</a:t>
            </a:r>
          </a:p>
          <a:p>
            <a:pPr algn="ctr" defTabSz="50799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200">
                <a:solidFill>
                  <a:srgbClr val="000000"/>
                </a:solidFill>
                <a:latin typeface="Trebuchet MS" panose="020B0603020202020204" pitchFamily="34" charset="0"/>
                <a:ea typeface="Noto Sans CJK SC Regular" panose="020B0500000000000000" pitchFamily="34" charset="-128"/>
                <a:cs typeface="Arial"/>
                <a:sym typeface="Arial"/>
              </a:rPr>
              <a:t>ReLU</a:t>
            </a:r>
            <a:endParaRPr lang="zh-CN" altLang="en-US" sz="1200">
              <a:solidFill>
                <a:srgbClr val="000000"/>
              </a:solidFill>
              <a:latin typeface="Trebuchet MS" panose="020B0603020202020204" pitchFamily="34" charset="0"/>
              <a:ea typeface="Noto Sans CJK SC Regular" panose="020B0500000000000000" pitchFamily="34" charset="-128"/>
              <a:cs typeface="Arial"/>
              <a:sym typeface="Arial"/>
            </a:endParaRPr>
          </a:p>
          <a:p>
            <a:pPr algn="ctr" defTabSz="50799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200">
                <a:solidFill>
                  <a:srgbClr val="000000"/>
                </a:solidFill>
                <a:latin typeface="Trebuchet MS" panose="020B0603020202020204" pitchFamily="34" charset="0"/>
                <a:ea typeface="Noto Sans CJK SC Regular" panose="020B0500000000000000" pitchFamily="34" charset="-128"/>
                <a:cs typeface="Arial"/>
                <a:sym typeface="Arial"/>
              </a:rPr>
              <a:t>池化</a:t>
            </a:r>
            <a:endParaRPr lang="zh-CN" altLang="en-US" sz="1200" dirty="0">
              <a:solidFill>
                <a:srgbClr val="000000"/>
              </a:solidFill>
              <a:latin typeface="Trebuchet MS" panose="020B0603020202020204" pitchFamily="34" charset="0"/>
              <a:ea typeface="Noto Sans CJK SC Regular" panose="020B0500000000000000" pitchFamily="34" charset="-128"/>
              <a:cs typeface="Arial"/>
              <a:sym typeface="Arial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2502219" y="3004557"/>
            <a:ext cx="1047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799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200">
                <a:solidFill>
                  <a:srgbClr val="000000"/>
                </a:solidFill>
                <a:latin typeface="Trebuchet MS" panose="020B0603020202020204" pitchFamily="34" charset="0"/>
                <a:ea typeface="Noto Sans CJK SC Regular" panose="020B0500000000000000" pitchFamily="34" charset="-128"/>
                <a:cs typeface="Arial"/>
                <a:sym typeface="Arial"/>
              </a:rPr>
              <a:t>卷积</a:t>
            </a:r>
          </a:p>
          <a:p>
            <a:pPr algn="ctr" defTabSz="50799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200">
                <a:solidFill>
                  <a:srgbClr val="000000"/>
                </a:solidFill>
                <a:latin typeface="Trebuchet MS" panose="020B0603020202020204" pitchFamily="34" charset="0"/>
                <a:ea typeface="Noto Sans CJK SC Regular" panose="020B0500000000000000" pitchFamily="34" charset="-128"/>
                <a:cs typeface="Arial"/>
                <a:sym typeface="Arial"/>
              </a:rPr>
              <a:t>ReLU</a:t>
            </a:r>
            <a:endParaRPr lang="zh-CN" altLang="en-US" sz="1200">
              <a:solidFill>
                <a:srgbClr val="000000"/>
              </a:solidFill>
              <a:latin typeface="Trebuchet MS" panose="020B0603020202020204" pitchFamily="34" charset="0"/>
              <a:ea typeface="Noto Sans CJK SC Regular" panose="020B0500000000000000" pitchFamily="34" charset="-128"/>
              <a:cs typeface="Arial"/>
              <a:sym typeface="Arial"/>
            </a:endParaRPr>
          </a:p>
          <a:p>
            <a:pPr algn="ctr" defTabSz="50799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200">
                <a:solidFill>
                  <a:srgbClr val="000000"/>
                </a:solidFill>
                <a:latin typeface="Trebuchet MS" panose="020B0603020202020204" pitchFamily="34" charset="0"/>
                <a:ea typeface="Noto Sans CJK SC Regular" panose="020B0500000000000000" pitchFamily="34" charset="-128"/>
                <a:cs typeface="Arial"/>
                <a:sym typeface="Arial"/>
              </a:rPr>
              <a:t>池化</a:t>
            </a:r>
            <a:endParaRPr lang="zh-CN" altLang="en-US" sz="1200" dirty="0">
              <a:solidFill>
                <a:srgbClr val="000000"/>
              </a:solidFill>
              <a:latin typeface="Trebuchet MS" panose="020B0603020202020204" pitchFamily="34" charset="0"/>
              <a:ea typeface="Noto Sans CJK SC Regular" panose="020B0500000000000000" pitchFamily="34" charset="-128"/>
              <a:cs typeface="Arial"/>
              <a:sym typeface="Arial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578057" y="3019845"/>
            <a:ext cx="1047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799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200">
                <a:solidFill>
                  <a:srgbClr val="000000"/>
                </a:solidFill>
                <a:latin typeface="Trebuchet MS" panose="020B0603020202020204" pitchFamily="34" charset="0"/>
                <a:ea typeface="Noto Sans CJK SC Regular" panose="020B0500000000000000" pitchFamily="34" charset="-128"/>
                <a:cs typeface="Arial"/>
                <a:sym typeface="Arial"/>
              </a:rPr>
              <a:t>卷积</a:t>
            </a:r>
          </a:p>
          <a:p>
            <a:pPr algn="ctr" defTabSz="50799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200">
                <a:solidFill>
                  <a:srgbClr val="000000"/>
                </a:solidFill>
                <a:latin typeface="Trebuchet MS" panose="020B0603020202020204" pitchFamily="34" charset="0"/>
                <a:ea typeface="Noto Sans CJK SC Regular" panose="020B0500000000000000" pitchFamily="34" charset="-128"/>
                <a:cs typeface="Arial"/>
                <a:sym typeface="Arial"/>
              </a:rPr>
              <a:t>ReLU</a:t>
            </a:r>
            <a:endParaRPr lang="zh-CN" altLang="en-US" sz="1200">
              <a:solidFill>
                <a:srgbClr val="000000"/>
              </a:solidFill>
              <a:latin typeface="Trebuchet MS" panose="020B0603020202020204" pitchFamily="34" charset="0"/>
              <a:ea typeface="Noto Sans CJK SC Regular" panose="020B0500000000000000" pitchFamily="34" charset="-128"/>
              <a:cs typeface="Arial"/>
              <a:sym typeface="Arial"/>
            </a:endParaRPr>
          </a:p>
          <a:p>
            <a:pPr algn="ctr" defTabSz="50799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200">
                <a:solidFill>
                  <a:srgbClr val="000000"/>
                </a:solidFill>
                <a:latin typeface="Trebuchet MS" panose="020B0603020202020204" pitchFamily="34" charset="0"/>
                <a:ea typeface="Noto Sans CJK SC Regular" panose="020B0500000000000000" pitchFamily="34" charset="-128"/>
                <a:cs typeface="Arial"/>
                <a:sym typeface="Arial"/>
              </a:rPr>
              <a:t>池化</a:t>
            </a:r>
            <a:endParaRPr lang="zh-CN" altLang="en-US" sz="1200" dirty="0">
              <a:solidFill>
                <a:srgbClr val="000000"/>
              </a:solidFill>
              <a:latin typeface="Trebuchet MS" panose="020B0603020202020204" pitchFamily="34" charset="0"/>
              <a:ea typeface="Noto Sans CJK SC Regular" panose="020B0500000000000000" pitchFamily="34" charset="-128"/>
              <a:cs typeface="Arial"/>
              <a:sym typeface="Arial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530356" y="3102015"/>
            <a:ext cx="10470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799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200">
                <a:solidFill>
                  <a:srgbClr val="000000"/>
                </a:solidFill>
                <a:latin typeface="Trebuchet MS" panose="020B0603020202020204" pitchFamily="34" charset="0"/>
                <a:ea typeface="Noto Sans CJK SC Regular" panose="020B0500000000000000" pitchFamily="34" charset="-128"/>
                <a:cs typeface="Arial"/>
                <a:sym typeface="Arial"/>
              </a:rPr>
              <a:t>卷积</a:t>
            </a:r>
          </a:p>
          <a:p>
            <a:pPr algn="ctr" defTabSz="50799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200">
                <a:solidFill>
                  <a:srgbClr val="000000"/>
                </a:solidFill>
                <a:latin typeface="Trebuchet MS" panose="020B0603020202020204" pitchFamily="34" charset="0"/>
                <a:ea typeface="Noto Sans CJK SC Regular" panose="020B0500000000000000" pitchFamily="34" charset="-128"/>
                <a:cs typeface="Arial"/>
                <a:sym typeface="Arial"/>
              </a:rPr>
              <a:t>ReLU</a:t>
            </a:r>
            <a:endParaRPr lang="zh-CN" altLang="en-US" sz="1200" dirty="0">
              <a:solidFill>
                <a:srgbClr val="000000"/>
              </a:solidFill>
              <a:latin typeface="Trebuchet MS" panose="020B0603020202020204" pitchFamily="34" charset="0"/>
              <a:ea typeface="Noto Sans CJK SC Regular" panose="020B0500000000000000" pitchFamily="34" charset="-128"/>
              <a:cs typeface="Arial"/>
              <a:sym typeface="Arial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63409" y="2971323"/>
            <a:ext cx="1047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799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200">
                <a:solidFill>
                  <a:srgbClr val="000000"/>
                </a:solidFill>
                <a:latin typeface="Trebuchet MS" panose="020B0603020202020204" pitchFamily="34" charset="0"/>
                <a:ea typeface="Noto Sans CJK SC Regular" panose="020B0500000000000000" pitchFamily="34" charset="-128"/>
                <a:cs typeface="Arial"/>
                <a:sym typeface="Arial"/>
              </a:rPr>
              <a:t>卷积</a:t>
            </a:r>
          </a:p>
          <a:p>
            <a:pPr algn="ctr" defTabSz="50799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200">
                <a:solidFill>
                  <a:srgbClr val="000000"/>
                </a:solidFill>
                <a:latin typeface="Trebuchet MS" panose="020B0603020202020204" pitchFamily="34" charset="0"/>
                <a:ea typeface="Noto Sans CJK SC Regular" panose="020B0500000000000000" pitchFamily="34" charset="-128"/>
                <a:cs typeface="Arial"/>
                <a:sym typeface="Arial"/>
              </a:rPr>
              <a:t>ReLU</a:t>
            </a:r>
            <a:endParaRPr lang="zh-CN" altLang="en-US" sz="1200">
              <a:solidFill>
                <a:srgbClr val="000000"/>
              </a:solidFill>
              <a:latin typeface="Trebuchet MS" panose="020B0603020202020204" pitchFamily="34" charset="0"/>
              <a:ea typeface="Noto Sans CJK SC Regular" panose="020B0500000000000000" pitchFamily="34" charset="-128"/>
              <a:cs typeface="Arial"/>
              <a:sym typeface="Arial"/>
            </a:endParaRPr>
          </a:p>
          <a:p>
            <a:pPr algn="ctr" defTabSz="50799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200">
                <a:solidFill>
                  <a:srgbClr val="000000"/>
                </a:solidFill>
                <a:latin typeface="Trebuchet MS" panose="020B0603020202020204" pitchFamily="34" charset="0"/>
                <a:ea typeface="Noto Sans CJK SC Regular" panose="020B0500000000000000" pitchFamily="34" charset="-128"/>
                <a:cs typeface="Arial"/>
                <a:sym typeface="Arial"/>
              </a:rPr>
              <a:t>池化</a:t>
            </a:r>
            <a:endParaRPr lang="zh-CN" altLang="en-US" sz="1200" dirty="0">
              <a:solidFill>
                <a:srgbClr val="000000"/>
              </a:solidFill>
              <a:latin typeface="Trebuchet MS" panose="020B0603020202020204" pitchFamily="34" charset="0"/>
              <a:ea typeface="Noto Sans CJK SC Regular" panose="020B0500000000000000" pitchFamily="34" charset="-128"/>
              <a:cs typeface="Arial"/>
              <a:sym typeface="Arial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980693" y="3983298"/>
            <a:ext cx="15295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799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400">
                <a:solidFill>
                  <a:srgbClr val="000000"/>
                </a:solidFill>
                <a:latin typeface="Trebuchet MS" panose="020B0603020202020204" pitchFamily="34" charset="0"/>
                <a:ea typeface="Noto Sans CJK SC Regular" panose="020B0500000000000000" pitchFamily="34" charset="-128"/>
                <a:cs typeface="Arial"/>
                <a:sym typeface="Arial"/>
              </a:rPr>
              <a:t>全连接层</a:t>
            </a:r>
            <a:endParaRPr lang="zh-CN" altLang="en-US" sz="1400" dirty="0">
              <a:solidFill>
                <a:srgbClr val="000000"/>
              </a:solidFill>
              <a:latin typeface="Trebuchet MS" panose="020B0603020202020204" pitchFamily="34" charset="0"/>
              <a:ea typeface="Noto Sans CJK SC Regular" panose="020B0500000000000000" pitchFamily="34" charset="-128"/>
              <a:cs typeface="Arial"/>
              <a:sym typeface="Arial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8681757" y="2253031"/>
            <a:ext cx="11879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799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400">
                <a:solidFill>
                  <a:srgbClr val="000000"/>
                </a:solidFill>
                <a:latin typeface="Trebuchet MS" panose="020B0603020202020204" pitchFamily="34" charset="0"/>
                <a:ea typeface="Noto Sans CJK SC Regular" panose="020B0500000000000000" pitchFamily="34" charset="-128"/>
                <a:cs typeface="Arial"/>
                <a:sym typeface="Arial"/>
              </a:rPr>
              <a:t>预测</a:t>
            </a:r>
            <a:endParaRPr lang="zh-CN" altLang="en-US" sz="1400" dirty="0">
              <a:solidFill>
                <a:srgbClr val="000000"/>
              </a:solidFill>
              <a:latin typeface="Trebuchet MS" panose="020B0603020202020204" pitchFamily="34" charset="0"/>
              <a:ea typeface="Noto Sans CJK SC Regular" panose="020B0500000000000000" pitchFamily="34" charset="-128"/>
              <a:cs typeface="Arial"/>
              <a:sym typeface="Arial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6153806" y="1642696"/>
            <a:ext cx="87471" cy="2184211"/>
          </a:xfrm>
          <a:prstGeom prst="rect">
            <a:avLst/>
          </a:prstGeom>
          <a:solidFill>
            <a:schemeClr val="tx2"/>
          </a:solidFill>
          <a:ln>
            <a:solidFill>
              <a:srgbClr val="609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07995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>
              <a:solidFill>
                <a:srgbClr val="FFFFFF"/>
              </a:solidFill>
              <a:latin typeface="Trebuchet MS"/>
              <a:sym typeface="Arial"/>
            </a:endParaRPr>
          </a:p>
        </p:txBody>
      </p:sp>
      <p:sp>
        <p:nvSpPr>
          <p:cNvPr id="95" name="Rectangle 94"/>
          <p:cNvSpPr/>
          <p:nvPr/>
        </p:nvSpPr>
        <p:spPr>
          <a:xfrm>
            <a:off x="8116174" y="2643001"/>
            <a:ext cx="106136" cy="1817998"/>
          </a:xfrm>
          <a:prstGeom prst="rect">
            <a:avLst/>
          </a:prstGeom>
          <a:solidFill>
            <a:schemeClr val="tx2"/>
          </a:solidFill>
          <a:ln>
            <a:solidFill>
              <a:srgbClr val="609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07995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>
              <a:solidFill>
                <a:srgbClr val="FFFFFF"/>
              </a:solidFill>
              <a:latin typeface="Trebuchet MS"/>
              <a:sym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241277" y="5524962"/>
            <a:ext cx="15040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799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400" dirty="0">
                <a:solidFill>
                  <a:srgbClr val="000000"/>
                </a:solidFill>
                <a:latin typeface="Trebuchet MS" panose="020B0603020202020204" pitchFamily="34" charset="0"/>
                <a:ea typeface="Noto Sans CJK SC Regular" panose="020B0500000000000000" pitchFamily="34" charset="-128"/>
                <a:cs typeface="Arial"/>
                <a:sym typeface="Arial"/>
              </a:rPr>
              <a:t>嵌入句</a:t>
            </a:r>
          </a:p>
        </p:txBody>
      </p:sp>
      <p:sp>
        <p:nvSpPr>
          <p:cNvPr id="99" name="Rectangle 98"/>
          <p:cNvSpPr/>
          <p:nvPr/>
        </p:nvSpPr>
        <p:spPr>
          <a:xfrm>
            <a:off x="7272345" y="4405782"/>
            <a:ext cx="71590" cy="1875093"/>
          </a:xfrm>
          <a:prstGeom prst="rect">
            <a:avLst/>
          </a:prstGeom>
          <a:solidFill>
            <a:schemeClr val="tx2"/>
          </a:solidFill>
          <a:ln>
            <a:solidFill>
              <a:srgbClr val="609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07995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>
              <a:solidFill>
                <a:srgbClr val="FFFFFF"/>
              </a:solidFill>
              <a:latin typeface="Trebuchet MS"/>
              <a:sym typeface="Arial"/>
            </a:endParaRPr>
          </a:p>
        </p:txBody>
      </p:sp>
      <p:cxnSp>
        <p:nvCxnSpPr>
          <p:cNvPr id="45" name="Straight Arrow Connector 44"/>
          <p:cNvCxnSpPr>
            <a:stCxn id="74" idx="3"/>
            <a:endCxn id="95" idx="1"/>
          </p:cNvCxnSpPr>
          <p:nvPr/>
        </p:nvCxnSpPr>
        <p:spPr>
          <a:xfrm>
            <a:off x="7507250" y="2681913"/>
            <a:ext cx="608924" cy="870087"/>
          </a:xfrm>
          <a:prstGeom prst="straightConnector1">
            <a:avLst/>
          </a:prstGeom>
          <a:ln w="28575">
            <a:solidFill>
              <a:srgbClr val="609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99" idx="3"/>
            <a:endCxn id="95" idx="1"/>
          </p:cNvCxnSpPr>
          <p:nvPr/>
        </p:nvCxnSpPr>
        <p:spPr>
          <a:xfrm flipV="1">
            <a:off x="7343934" y="3552000"/>
            <a:ext cx="772240" cy="1791329"/>
          </a:xfrm>
          <a:prstGeom prst="straightConnector1">
            <a:avLst/>
          </a:prstGeom>
          <a:ln w="28575">
            <a:solidFill>
              <a:srgbClr val="609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956482" y="4625210"/>
            <a:ext cx="13060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799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000" dirty="0">
                <a:solidFill>
                  <a:srgbClr val="000000"/>
                </a:solidFill>
                <a:latin typeface="Trebuchet MS" panose="020B0603020202020204" pitchFamily="34" charset="0"/>
                <a:ea typeface="Noto Sans CJK SC Regular" panose="020B0500000000000000" pitchFamily="34" charset="-128"/>
                <a:cs typeface="Arial"/>
                <a:sym typeface="Arial"/>
              </a:rPr>
              <a:t>LSTM </a:t>
            </a:r>
            <a:r>
              <a:rPr lang="zh-CN" altLang="en-US" sz="2000" dirty="0">
                <a:solidFill>
                  <a:srgbClr val="000000"/>
                </a:solidFill>
                <a:latin typeface="Trebuchet MS" panose="020B0603020202020204" pitchFamily="34" charset="0"/>
                <a:ea typeface="Noto Sans CJK SC Regular" panose="020B0500000000000000" pitchFamily="34" charset="-128"/>
                <a:cs typeface="Arial"/>
                <a:sym typeface="Arial"/>
              </a:rPr>
              <a:t>层</a:t>
            </a:r>
          </a:p>
        </p:txBody>
      </p:sp>
      <p:graphicFrame>
        <p:nvGraphicFramePr>
          <p:cNvPr id="55" name="Table 5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2217665"/>
              </p:ext>
            </p:extLst>
          </p:nvPr>
        </p:nvGraphicFramePr>
        <p:xfrm>
          <a:off x="9194938" y="2668901"/>
          <a:ext cx="2893415" cy="18654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00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00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50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005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4003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3005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3504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504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3504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3504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37979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277707">
                <a:tc>
                  <a:txBody>
                    <a:bodyPr/>
                    <a:lstStyle/>
                    <a:p>
                      <a:r>
                        <a:rPr lang="en-US" altLang="zh-CN" sz="1200" b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ea typeface="Noto Sans CJK SC Regular" panose="020B0500000000000000" pitchFamily="34" charset="-128"/>
                        </a:rPr>
                        <a:t>a</a:t>
                      </a:r>
                      <a:endParaRPr lang="en-US" altLang="zh-CN" sz="1200" b="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ea typeface="Noto Sans CJK SC Regular" panose="020B0500000000000000" pitchFamily="34" charset="-128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b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ea typeface="Noto Sans CJK SC Regular" panose="020B0500000000000000" pitchFamily="34" charset="-128"/>
                        </a:rPr>
                        <a:t>1</a:t>
                      </a:r>
                      <a:endParaRPr lang="en-US" altLang="zh-CN" sz="1200" b="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ea typeface="Noto Sans CJK SC Regular" panose="020B0500000000000000" pitchFamily="34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b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ea typeface="Noto Sans CJK SC Regular" panose="020B0500000000000000" pitchFamily="34" charset="-128"/>
                        </a:rPr>
                        <a:t>0</a:t>
                      </a:r>
                      <a:endParaRPr lang="en-US" altLang="zh-CN" sz="1200" b="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ea typeface="Noto Sans CJK SC Regular" panose="020B0500000000000000" pitchFamily="34" charset="-128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b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ea typeface="Noto Sans CJK SC Regular" panose="020B0500000000000000" pitchFamily="34" charset="-128"/>
                        </a:rPr>
                        <a:t>0</a:t>
                      </a:r>
                      <a:endParaRPr lang="en-US" altLang="zh-CN" sz="1200" b="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ea typeface="Noto Sans CJK SC Regular" panose="020B0500000000000000" pitchFamily="34" charset="-128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b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ea typeface="Noto Sans CJK SC Regular" panose="020B0500000000000000" pitchFamily="34" charset="-128"/>
                        </a:rPr>
                        <a:t>0</a:t>
                      </a:r>
                      <a:endParaRPr lang="en-US" altLang="zh-CN" sz="1200" b="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ea typeface="Noto Sans CJK SC Regular" panose="020B0500000000000000" pitchFamily="34" charset="-128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b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ea typeface="Noto Sans CJK SC Regular" panose="020B0500000000000000" pitchFamily="34" charset="-128"/>
                        </a:rPr>
                        <a:t>0</a:t>
                      </a:r>
                      <a:endParaRPr lang="en-US" altLang="zh-CN" sz="1200" b="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ea typeface="Noto Sans CJK SC Regular" panose="020B0500000000000000" pitchFamily="34" charset="-128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b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ea typeface="Noto Sans CJK SC Regular" panose="020B0500000000000000" pitchFamily="34" charset="-128"/>
                        </a:rPr>
                        <a:t>0</a:t>
                      </a:r>
                      <a:endParaRPr lang="en-US" altLang="zh-CN" sz="1200" b="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ea typeface="Noto Sans CJK SC Regular" panose="020B0500000000000000" pitchFamily="34" charset="-128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b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ea typeface="Noto Sans CJK SC Regular" panose="020B0500000000000000" pitchFamily="34" charset="-128"/>
                        </a:rPr>
                        <a:t>0</a:t>
                      </a:r>
                      <a:endParaRPr lang="en-US" altLang="zh-CN" sz="1200" b="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ea typeface="Noto Sans CJK SC Regular" panose="020B0500000000000000" pitchFamily="34" charset="-128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b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ea typeface="Noto Sans CJK SC Regular" panose="020B0500000000000000" pitchFamily="34" charset="-128"/>
                        </a:rPr>
                        <a:t>0</a:t>
                      </a:r>
                      <a:endParaRPr lang="en-US" altLang="zh-CN" sz="1200" b="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ea typeface="Noto Sans CJK SC Regular" panose="020B0500000000000000" pitchFamily="34" charset="-128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b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ea typeface="Noto Sans CJK SC Regular" panose="020B0500000000000000" pitchFamily="34" charset="-128"/>
                        </a:rPr>
                        <a:t>0</a:t>
                      </a:r>
                      <a:endParaRPr lang="en-US" altLang="zh-CN" sz="1200" b="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ea typeface="Noto Sans CJK SC Regular" panose="020B0500000000000000" pitchFamily="34" charset="-128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b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ea typeface="Noto Sans CJK SC Regular" panose="020B0500000000000000" pitchFamily="34" charset="-128"/>
                        </a:rPr>
                        <a:t>0</a:t>
                      </a:r>
                      <a:endParaRPr lang="en-US" altLang="zh-CN" sz="1200" b="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ea typeface="Noto Sans CJK SC Regular" panose="020B0500000000000000" pitchFamily="34" charset="-128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7707">
                <a:tc>
                  <a:txBody>
                    <a:bodyPr/>
                    <a:lstStyle/>
                    <a:p>
                      <a:r>
                        <a:rPr lang="en-US" altLang="zh-CN" sz="120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ea typeface="Noto Sans CJK SC Regular" panose="020B0500000000000000" pitchFamily="34" charset="-128"/>
                        </a:rPr>
                        <a:t>cat</a:t>
                      </a:r>
                      <a:endParaRPr lang="en-US" altLang="zh-CN" sz="120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ea typeface="Noto Sans CJK SC Regular" panose="020B0500000000000000" pitchFamily="34" charset="-128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ea typeface="Noto Sans CJK SC Regular" panose="020B0500000000000000" pitchFamily="34" charset="-128"/>
                        </a:rPr>
                        <a:t>0</a:t>
                      </a:r>
                      <a:endParaRPr lang="en-US" altLang="zh-CN" sz="120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ea typeface="Noto Sans CJK SC Regular" panose="020B0500000000000000" pitchFamily="34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ea typeface="Noto Sans CJK SC Regular" panose="020B0500000000000000" pitchFamily="34" charset="-128"/>
                        </a:rPr>
                        <a:t>0</a:t>
                      </a:r>
                      <a:endParaRPr lang="en-US" altLang="zh-CN" sz="120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ea typeface="Noto Sans CJK SC Regular" panose="020B0500000000000000" pitchFamily="34" charset="-128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ea typeface="Noto Sans CJK SC Regular" panose="020B0500000000000000" pitchFamily="34" charset="-128"/>
                        </a:rPr>
                        <a:t>0</a:t>
                      </a:r>
                      <a:endParaRPr lang="en-US" altLang="zh-CN" sz="120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ea typeface="Noto Sans CJK SC Regular" panose="020B0500000000000000" pitchFamily="34" charset="-128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ea typeface="Noto Sans CJK SC Regular" panose="020B0500000000000000" pitchFamily="34" charset="-128"/>
                        </a:rPr>
                        <a:t>0</a:t>
                      </a:r>
                      <a:endParaRPr lang="en-US" altLang="zh-CN" sz="120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ea typeface="Noto Sans CJK SC Regular" panose="020B0500000000000000" pitchFamily="34" charset="-128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ea typeface="Noto Sans CJK SC Regular" panose="020B0500000000000000" pitchFamily="34" charset="-128"/>
                        </a:rPr>
                        <a:t>1</a:t>
                      </a:r>
                      <a:endParaRPr lang="en-US" altLang="zh-CN" sz="120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ea typeface="Noto Sans CJK SC Regular" panose="020B0500000000000000" pitchFamily="34" charset="-128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ea typeface="Noto Sans CJK SC Regular" panose="020B0500000000000000" pitchFamily="34" charset="-128"/>
                        </a:rPr>
                        <a:t>0</a:t>
                      </a:r>
                      <a:endParaRPr lang="en-US" altLang="zh-CN" sz="120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ea typeface="Noto Sans CJK SC Regular" panose="020B0500000000000000" pitchFamily="34" charset="-128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ea typeface="Noto Sans CJK SC Regular" panose="020B0500000000000000" pitchFamily="34" charset="-128"/>
                        </a:rPr>
                        <a:t>0</a:t>
                      </a:r>
                      <a:endParaRPr lang="en-US" altLang="zh-CN" sz="120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ea typeface="Noto Sans CJK SC Regular" panose="020B0500000000000000" pitchFamily="34" charset="-128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ea typeface="Noto Sans CJK SC Regular" panose="020B0500000000000000" pitchFamily="34" charset="-128"/>
                        </a:rPr>
                        <a:t>0</a:t>
                      </a:r>
                      <a:endParaRPr lang="en-US" altLang="zh-CN" sz="120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ea typeface="Noto Sans CJK SC Regular" panose="020B0500000000000000" pitchFamily="34" charset="-128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ea typeface="Noto Sans CJK SC Regular" panose="020B0500000000000000" pitchFamily="34" charset="-128"/>
                        </a:rPr>
                        <a:t>0</a:t>
                      </a:r>
                      <a:endParaRPr lang="en-US" altLang="zh-CN" sz="120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ea typeface="Noto Sans CJK SC Regular" panose="020B0500000000000000" pitchFamily="34" charset="-128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ea typeface="Noto Sans CJK SC Regular" panose="020B0500000000000000" pitchFamily="34" charset="-128"/>
                        </a:rPr>
                        <a:t>0</a:t>
                      </a:r>
                      <a:endParaRPr lang="en-US" altLang="zh-CN" sz="120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ea typeface="Noto Sans CJK SC Regular" panose="020B0500000000000000" pitchFamily="34" charset="-128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7707">
                <a:tc>
                  <a:txBody>
                    <a:bodyPr/>
                    <a:lstStyle/>
                    <a:p>
                      <a:r>
                        <a:rPr lang="en-US" altLang="zh-CN" sz="120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ea typeface="Noto Sans CJK SC Regular" panose="020B0500000000000000" pitchFamily="34" charset="-128"/>
                        </a:rPr>
                        <a:t>is</a:t>
                      </a:r>
                      <a:endParaRPr lang="en-US" altLang="zh-CN" sz="120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ea typeface="Noto Sans CJK SC Regular" panose="020B0500000000000000" pitchFamily="34" charset="-128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ea typeface="Noto Sans CJK SC Regular" panose="020B0500000000000000" pitchFamily="34" charset="-128"/>
                        </a:rPr>
                        <a:t>0</a:t>
                      </a:r>
                      <a:endParaRPr lang="en-US" altLang="zh-CN" sz="120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ea typeface="Noto Sans CJK SC Regular" panose="020B0500000000000000" pitchFamily="34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ea typeface="Noto Sans CJK SC Regular" panose="020B0500000000000000" pitchFamily="34" charset="-128"/>
                        </a:rPr>
                        <a:t>0</a:t>
                      </a:r>
                      <a:endParaRPr lang="en-US" altLang="zh-CN" sz="120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ea typeface="Noto Sans CJK SC Regular" panose="020B0500000000000000" pitchFamily="34" charset="-128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ea typeface="Noto Sans CJK SC Regular" panose="020B0500000000000000" pitchFamily="34" charset="-128"/>
                        </a:rPr>
                        <a:t>0</a:t>
                      </a:r>
                      <a:endParaRPr lang="en-US" altLang="zh-CN" sz="120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ea typeface="Noto Sans CJK SC Regular" panose="020B0500000000000000" pitchFamily="34" charset="-128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ea typeface="Noto Sans CJK SC Regular" panose="020B0500000000000000" pitchFamily="34" charset="-128"/>
                        </a:rPr>
                        <a:t>1</a:t>
                      </a:r>
                      <a:endParaRPr lang="en-US" altLang="zh-CN" sz="120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ea typeface="Noto Sans CJK SC Regular" panose="020B0500000000000000" pitchFamily="34" charset="-128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ea typeface="Noto Sans CJK SC Regular" panose="020B0500000000000000" pitchFamily="34" charset="-128"/>
                        </a:rPr>
                        <a:t>0</a:t>
                      </a:r>
                      <a:endParaRPr lang="en-US" altLang="zh-CN" sz="120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ea typeface="Noto Sans CJK SC Regular" panose="020B0500000000000000" pitchFamily="34" charset="-128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ea typeface="Noto Sans CJK SC Regular" panose="020B0500000000000000" pitchFamily="34" charset="-128"/>
                        </a:rPr>
                        <a:t>0</a:t>
                      </a:r>
                      <a:endParaRPr lang="en-US" altLang="zh-CN" sz="120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ea typeface="Noto Sans CJK SC Regular" panose="020B0500000000000000" pitchFamily="34" charset="-128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ea typeface="Noto Sans CJK SC Regular" panose="020B0500000000000000" pitchFamily="34" charset="-128"/>
                        </a:rPr>
                        <a:t>0</a:t>
                      </a:r>
                      <a:endParaRPr lang="en-US" altLang="zh-CN" sz="120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ea typeface="Noto Sans CJK SC Regular" panose="020B0500000000000000" pitchFamily="34" charset="-128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ea typeface="Noto Sans CJK SC Regular" panose="020B0500000000000000" pitchFamily="34" charset="-128"/>
                        </a:rPr>
                        <a:t>0</a:t>
                      </a:r>
                      <a:endParaRPr lang="en-US" altLang="zh-CN" sz="120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ea typeface="Noto Sans CJK SC Regular" panose="020B0500000000000000" pitchFamily="34" charset="-128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ea typeface="Noto Sans CJK SC Regular" panose="020B0500000000000000" pitchFamily="34" charset="-128"/>
                        </a:rPr>
                        <a:t>0</a:t>
                      </a:r>
                      <a:endParaRPr lang="en-US" altLang="zh-CN" sz="120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ea typeface="Noto Sans CJK SC Regular" panose="020B0500000000000000" pitchFamily="34" charset="-128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ea typeface="Noto Sans CJK SC Regular" panose="020B0500000000000000" pitchFamily="34" charset="-128"/>
                        </a:rPr>
                        <a:t>0</a:t>
                      </a:r>
                      <a:endParaRPr lang="en-US" altLang="zh-CN" sz="120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ea typeface="Noto Sans CJK SC Regular" panose="020B0500000000000000" pitchFamily="34" charset="-128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7707">
                <a:tc>
                  <a:txBody>
                    <a:bodyPr/>
                    <a:lstStyle/>
                    <a:p>
                      <a:r>
                        <a:rPr lang="en-US" altLang="zh-CN" sz="120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ea typeface="Noto Sans CJK SC Regular" panose="020B0500000000000000" pitchFamily="34" charset="-128"/>
                        </a:rPr>
                        <a:t>on</a:t>
                      </a:r>
                      <a:endParaRPr lang="en-US" altLang="zh-CN" sz="120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ea typeface="Noto Sans CJK SC Regular" panose="020B0500000000000000" pitchFamily="34" charset="-128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ea typeface="Noto Sans CJK SC Regular" panose="020B0500000000000000" pitchFamily="34" charset="-128"/>
                        </a:rPr>
                        <a:t>0</a:t>
                      </a:r>
                      <a:endParaRPr lang="en-US" altLang="zh-CN" sz="120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ea typeface="Noto Sans CJK SC Regular" panose="020B0500000000000000" pitchFamily="34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ea typeface="Noto Sans CJK SC Regular" panose="020B0500000000000000" pitchFamily="34" charset="-128"/>
                        </a:rPr>
                        <a:t>0</a:t>
                      </a:r>
                      <a:endParaRPr lang="en-US" altLang="zh-CN" sz="120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ea typeface="Noto Sans CJK SC Regular" panose="020B0500000000000000" pitchFamily="34" charset="-128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ea typeface="Noto Sans CJK SC Regular" panose="020B0500000000000000" pitchFamily="34" charset="-128"/>
                        </a:rPr>
                        <a:t>1</a:t>
                      </a:r>
                      <a:endParaRPr lang="en-US" altLang="zh-CN" sz="120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ea typeface="Noto Sans CJK SC Regular" panose="020B0500000000000000" pitchFamily="34" charset="-128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ea typeface="Noto Sans CJK SC Regular" panose="020B0500000000000000" pitchFamily="34" charset="-128"/>
                        </a:rPr>
                        <a:t>0</a:t>
                      </a:r>
                      <a:endParaRPr lang="en-US" altLang="zh-CN" sz="120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ea typeface="Noto Sans CJK SC Regular" panose="020B0500000000000000" pitchFamily="34" charset="-128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ea typeface="Noto Sans CJK SC Regular" panose="020B0500000000000000" pitchFamily="34" charset="-128"/>
                        </a:rPr>
                        <a:t>0</a:t>
                      </a:r>
                      <a:endParaRPr lang="en-US" altLang="zh-CN" sz="120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ea typeface="Noto Sans CJK SC Regular" panose="020B0500000000000000" pitchFamily="34" charset="-128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ea typeface="Noto Sans CJK SC Regular" panose="020B0500000000000000" pitchFamily="34" charset="-128"/>
                        </a:rPr>
                        <a:t>0</a:t>
                      </a:r>
                      <a:endParaRPr lang="en-US" altLang="zh-CN" sz="120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ea typeface="Noto Sans CJK SC Regular" panose="020B0500000000000000" pitchFamily="34" charset="-128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ea typeface="Noto Sans CJK SC Regular" panose="020B0500000000000000" pitchFamily="34" charset="-128"/>
                        </a:rPr>
                        <a:t>0</a:t>
                      </a:r>
                      <a:endParaRPr lang="en-US" altLang="zh-CN" sz="120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ea typeface="Noto Sans CJK SC Regular" panose="020B0500000000000000" pitchFamily="34" charset="-128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ea typeface="Noto Sans CJK SC Regular" panose="020B0500000000000000" pitchFamily="34" charset="-128"/>
                        </a:rPr>
                        <a:t>0</a:t>
                      </a:r>
                      <a:endParaRPr lang="en-US" altLang="zh-CN" sz="120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ea typeface="Noto Sans CJK SC Regular" panose="020B0500000000000000" pitchFamily="34" charset="-128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ea typeface="Noto Sans CJK SC Regular" panose="020B0500000000000000" pitchFamily="34" charset="-128"/>
                        </a:rPr>
                        <a:t>0</a:t>
                      </a:r>
                      <a:endParaRPr lang="en-US" altLang="zh-CN" sz="120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ea typeface="Noto Sans CJK SC Regular" panose="020B0500000000000000" pitchFamily="34" charset="-128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ea typeface="Noto Sans CJK SC Regular" panose="020B0500000000000000" pitchFamily="34" charset="-128"/>
                        </a:rPr>
                        <a:t>0</a:t>
                      </a:r>
                      <a:endParaRPr lang="en-US" altLang="zh-CN" sz="120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ea typeface="Noto Sans CJK SC Regular" panose="020B0500000000000000" pitchFamily="34" charset="-128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8346">
                <a:tc>
                  <a:txBody>
                    <a:bodyPr/>
                    <a:lstStyle/>
                    <a:p>
                      <a:r>
                        <a:rPr lang="en-US" altLang="zh-CN" sz="120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ea typeface="Noto Sans CJK SC Regular" panose="020B0500000000000000" pitchFamily="34" charset="-128"/>
                        </a:rPr>
                        <a:t>the</a:t>
                      </a:r>
                      <a:endParaRPr lang="en-US" altLang="zh-CN" sz="120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ea typeface="Noto Sans CJK SC Regular" panose="020B0500000000000000" pitchFamily="34" charset="-128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ea typeface="Noto Sans CJK SC Regular" panose="020B0500000000000000" pitchFamily="34" charset="-128"/>
                        </a:rPr>
                        <a:t>0</a:t>
                      </a:r>
                      <a:endParaRPr lang="en-US" altLang="zh-CN" sz="120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ea typeface="Noto Sans CJK SC Regular" panose="020B0500000000000000" pitchFamily="34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ea typeface="Noto Sans CJK SC Regular" panose="020B0500000000000000" pitchFamily="34" charset="-128"/>
                        </a:rPr>
                        <a:t>1</a:t>
                      </a:r>
                      <a:endParaRPr lang="en-US" altLang="zh-CN" sz="120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ea typeface="Noto Sans CJK SC Regular" panose="020B0500000000000000" pitchFamily="34" charset="-128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ea typeface="Noto Sans CJK SC Regular" panose="020B0500000000000000" pitchFamily="34" charset="-128"/>
                        </a:rPr>
                        <a:t>0</a:t>
                      </a:r>
                      <a:endParaRPr lang="en-US" altLang="zh-CN" sz="120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ea typeface="Noto Sans CJK SC Regular" panose="020B0500000000000000" pitchFamily="34" charset="-128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ea typeface="Noto Sans CJK SC Regular" panose="020B0500000000000000" pitchFamily="34" charset="-128"/>
                        </a:rPr>
                        <a:t>0</a:t>
                      </a:r>
                      <a:endParaRPr lang="en-US" altLang="zh-CN" sz="120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ea typeface="Noto Sans CJK SC Regular" panose="020B0500000000000000" pitchFamily="34" charset="-128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ea typeface="Noto Sans CJK SC Regular" panose="020B0500000000000000" pitchFamily="34" charset="-128"/>
                        </a:rPr>
                        <a:t>0</a:t>
                      </a:r>
                      <a:endParaRPr lang="en-US" altLang="zh-CN" sz="120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ea typeface="Noto Sans CJK SC Regular" panose="020B0500000000000000" pitchFamily="34" charset="-128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ea typeface="Noto Sans CJK SC Regular" panose="020B0500000000000000" pitchFamily="34" charset="-128"/>
                        </a:rPr>
                        <a:t>0</a:t>
                      </a:r>
                      <a:endParaRPr lang="en-US" altLang="zh-CN" sz="120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ea typeface="Noto Sans CJK SC Regular" panose="020B0500000000000000" pitchFamily="34" charset="-128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ea typeface="Noto Sans CJK SC Regular" panose="020B0500000000000000" pitchFamily="34" charset="-128"/>
                        </a:rPr>
                        <a:t>0</a:t>
                      </a:r>
                      <a:endParaRPr lang="en-US" altLang="zh-CN" sz="120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ea typeface="Noto Sans CJK SC Regular" panose="020B0500000000000000" pitchFamily="34" charset="-128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ea typeface="Noto Sans CJK SC Regular" panose="020B0500000000000000" pitchFamily="34" charset="-128"/>
                        </a:rPr>
                        <a:t>0</a:t>
                      </a:r>
                      <a:endParaRPr lang="en-US" altLang="zh-CN" sz="120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ea typeface="Noto Sans CJK SC Regular" panose="020B0500000000000000" pitchFamily="34" charset="-128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ea typeface="Noto Sans CJK SC Regular" panose="020B0500000000000000" pitchFamily="34" charset="-128"/>
                        </a:rPr>
                        <a:t>0</a:t>
                      </a:r>
                      <a:endParaRPr lang="en-US" altLang="zh-CN" sz="120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ea typeface="Noto Sans CJK SC Regular" panose="020B0500000000000000" pitchFamily="34" charset="-128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ea typeface="Noto Sans CJK SC Regular" panose="020B0500000000000000" pitchFamily="34" charset="-128"/>
                        </a:rPr>
                        <a:t>0</a:t>
                      </a:r>
                      <a:endParaRPr lang="en-US" altLang="zh-CN" sz="120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ea typeface="Noto Sans CJK SC Regular" panose="020B0500000000000000" pitchFamily="34" charset="-128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6241">
                <a:tc>
                  <a:txBody>
                    <a:bodyPr/>
                    <a:lstStyle/>
                    <a:p>
                      <a:r>
                        <a:rPr lang="en-US" altLang="zh-CN" sz="120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ea typeface="Noto Sans CJK SC Regular" panose="020B0500000000000000" pitchFamily="34" charset="-128"/>
                        </a:rPr>
                        <a:t>grass</a:t>
                      </a:r>
                      <a:endParaRPr lang="en-US" altLang="zh-CN" sz="120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ea typeface="Noto Sans CJK SC Regular" panose="020B0500000000000000" pitchFamily="34" charset="-128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ea typeface="Noto Sans CJK SC Regular" panose="020B0500000000000000" pitchFamily="34" charset="-128"/>
                        </a:rPr>
                        <a:t>0</a:t>
                      </a:r>
                      <a:endParaRPr lang="en-US" altLang="zh-CN" sz="120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ea typeface="Noto Sans CJK SC Regular" panose="020B0500000000000000" pitchFamily="34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ea typeface="Noto Sans CJK SC Regular" panose="020B0500000000000000" pitchFamily="34" charset="-128"/>
                        </a:rPr>
                        <a:t>0</a:t>
                      </a:r>
                      <a:endParaRPr lang="en-US" altLang="zh-CN" sz="120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ea typeface="Noto Sans CJK SC Regular" panose="020B0500000000000000" pitchFamily="34" charset="-128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ea typeface="Noto Sans CJK SC Regular" panose="020B0500000000000000" pitchFamily="34" charset="-128"/>
                        </a:rPr>
                        <a:t>0</a:t>
                      </a:r>
                      <a:endParaRPr lang="en-US" altLang="zh-CN" sz="120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ea typeface="Noto Sans CJK SC Regular" panose="020B0500000000000000" pitchFamily="34" charset="-128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ea typeface="Noto Sans CJK SC Regular" panose="020B0500000000000000" pitchFamily="34" charset="-128"/>
                        </a:rPr>
                        <a:t>0</a:t>
                      </a:r>
                      <a:endParaRPr lang="en-US" altLang="zh-CN" sz="120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ea typeface="Noto Sans CJK SC Regular" panose="020B0500000000000000" pitchFamily="34" charset="-128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ea typeface="Noto Sans CJK SC Regular" panose="020B0500000000000000" pitchFamily="34" charset="-128"/>
                        </a:rPr>
                        <a:t>0</a:t>
                      </a:r>
                      <a:endParaRPr lang="en-US" altLang="zh-CN" sz="120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ea typeface="Noto Sans CJK SC Regular" panose="020B0500000000000000" pitchFamily="34" charset="-128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ea typeface="Noto Sans CJK SC Regular" panose="020B0500000000000000" pitchFamily="34" charset="-128"/>
                        </a:rPr>
                        <a:t>0</a:t>
                      </a:r>
                      <a:endParaRPr lang="en-US" altLang="zh-CN" sz="120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ea typeface="Noto Sans CJK SC Regular" panose="020B0500000000000000" pitchFamily="34" charset="-128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ea typeface="Noto Sans CJK SC Regular" panose="020B0500000000000000" pitchFamily="34" charset="-128"/>
                        </a:rPr>
                        <a:t>0</a:t>
                      </a:r>
                      <a:endParaRPr lang="en-US" altLang="zh-CN" sz="120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ea typeface="Noto Sans CJK SC Regular" panose="020B0500000000000000" pitchFamily="34" charset="-128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ea typeface="Noto Sans CJK SC Regular" panose="020B0500000000000000" pitchFamily="34" charset="-128"/>
                        </a:rPr>
                        <a:t>0</a:t>
                      </a:r>
                      <a:endParaRPr lang="en-US" altLang="zh-CN" sz="120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ea typeface="Noto Sans CJK SC Regular" panose="020B0500000000000000" pitchFamily="34" charset="-128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ea typeface="Noto Sans CJK SC Regular" panose="020B0500000000000000" pitchFamily="34" charset="-128"/>
                        </a:rPr>
                        <a:t>1</a:t>
                      </a:r>
                      <a:endParaRPr lang="en-US" altLang="zh-CN" sz="120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ea typeface="Noto Sans CJK SC Regular" panose="020B0500000000000000" pitchFamily="34" charset="-128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ea typeface="Noto Sans CJK SC Regular" panose="020B0500000000000000" pitchFamily="34" charset="-128"/>
                        </a:rPr>
                        <a:t>0</a:t>
                      </a:r>
                      <a:endParaRPr lang="en-US" altLang="zh-CN" sz="120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ea typeface="Noto Sans CJK SC Regular" panose="020B0500000000000000" pitchFamily="34" charset="-128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cxnSp>
        <p:nvCxnSpPr>
          <p:cNvPr id="57" name="Straight Arrow Connector 56"/>
          <p:cNvCxnSpPr>
            <a:stCxn id="96" idx="2"/>
            <a:endCxn id="54" idx="0"/>
          </p:cNvCxnSpPr>
          <p:nvPr/>
        </p:nvCxnSpPr>
        <p:spPr>
          <a:xfrm flipV="1">
            <a:off x="8598185" y="2657558"/>
            <a:ext cx="500382" cy="1774150"/>
          </a:xfrm>
          <a:prstGeom prst="straightConnector1">
            <a:avLst/>
          </a:prstGeom>
          <a:ln w="28575">
            <a:solidFill>
              <a:srgbClr val="609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>
            <a:stCxn id="96" idx="0"/>
            <a:endCxn id="54" idx="2"/>
          </p:cNvCxnSpPr>
          <p:nvPr/>
        </p:nvCxnSpPr>
        <p:spPr>
          <a:xfrm>
            <a:off x="8598185" y="2644421"/>
            <a:ext cx="500382" cy="1800424"/>
          </a:xfrm>
          <a:prstGeom prst="straightConnector1">
            <a:avLst/>
          </a:prstGeom>
          <a:ln w="28575">
            <a:solidFill>
              <a:srgbClr val="609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Rectangle 95"/>
          <p:cNvSpPr/>
          <p:nvPr/>
        </p:nvSpPr>
        <p:spPr>
          <a:xfrm>
            <a:off x="8543871" y="2644421"/>
            <a:ext cx="108626" cy="1787287"/>
          </a:xfrm>
          <a:prstGeom prst="rect">
            <a:avLst/>
          </a:prstGeom>
          <a:solidFill>
            <a:schemeClr val="tx2"/>
          </a:solidFill>
          <a:ln>
            <a:solidFill>
              <a:srgbClr val="609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07995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>
              <a:solidFill>
                <a:srgbClr val="FFFFFF"/>
              </a:solidFill>
              <a:latin typeface="Trebuchet MS"/>
              <a:sym typeface="Arial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9044254" y="2657559"/>
            <a:ext cx="108626" cy="1787287"/>
          </a:xfrm>
          <a:prstGeom prst="rect">
            <a:avLst/>
          </a:prstGeom>
          <a:solidFill>
            <a:schemeClr val="tx2"/>
          </a:solidFill>
          <a:ln>
            <a:solidFill>
              <a:srgbClr val="609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07995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>
              <a:solidFill>
                <a:srgbClr val="FFFFFF"/>
              </a:solidFill>
              <a:latin typeface="Trebuchet MS"/>
              <a:sym typeface="Arial"/>
            </a:endParaRPr>
          </a:p>
        </p:txBody>
      </p:sp>
      <p:cxnSp>
        <p:nvCxnSpPr>
          <p:cNvPr id="65" name="Straight Arrow Connector 64"/>
          <p:cNvCxnSpPr>
            <a:stCxn id="22" idx="0"/>
            <a:endCxn id="74" idx="2"/>
          </p:cNvCxnSpPr>
          <p:nvPr/>
        </p:nvCxnSpPr>
        <p:spPr>
          <a:xfrm>
            <a:off x="6892766" y="1642694"/>
            <a:ext cx="557641" cy="2021078"/>
          </a:xfrm>
          <a:prstGeom prst="straightConnector1">
            <a:avLst/>
          </a:prstGeom>
          <a:ln w="28575">
            <a:solidFill>
              <a:srgbClr val="609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stCxn id="22" idx="2"/>
            <a:endCxn id="74" idx="0"/>
          </p:cNvCxnSpPr>
          <p:nvPr/>
        </p:nvCxnSpPr>
        <p:spPr>
          <a:xfrm flipV="1">
            <a:off x="6892766" y="1700053"/>
            <a:ext cx="557641" cy="2126852"/>
          </a:xfrm>
          <a:prstGeom prst="straightConnector1">
            <a:avLst/>
          </a:prstGeom>
          <a:ln w="28575">
            <a:solidFill>
              <a:srgbClr val="609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Rectangle 73"/>
          <p:cNvSpPr/>
          <p:nvPr/>
        </p:nvSpPr>
        <p:spPr>
          <a:xfrm>
            <a:off x="7393561" y="1700054"/>
            <a:ext cx="113689" cy="1963719"/>
          </a:xfrm>
          <a:prstGeom prst="rect">
            <a:avLst/>
          </a:prstGeom>
          <a:solidFill>
            <a:schemeClr val="tx2"/>
          </a:solidFill>
          <a:ln>
            <a:solidFill>
              <a:srgbClr val="609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07995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>
              <a:solidFill>
                <a:srgbClr val="FFFFFF"/>
              </a:solidFill>
              <a:latin typeface="Trebuchet MS"/>
              <a:sym typeface="Arial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6858393" y="1642695"/>
            <a:ext cx="68746" cy="2184211"/>
          </a:xfrm>
          <a:prstGeom prst="rect">
            <a:avLst/>
          </a:prstGeom>
          <a:solidFill>
            <a:schemeClr val="tx2"/>
          </a:solidFill>
          <a:ln>
            <a:solidFill>
              <a:srgbClr val="609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07995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>
              <a:solidFill>
                <a:srgbClr val="FFFFFF"/>
              </a:solidFill>
              <a:latin typeface="Trebuchet MS"/>
              <a:sym typeface="Arial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502113" y="4666949"/>
            <a:ext cx="5296169" cy="5711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799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556">
                <a:solidFill>
                  <a:srgbClr val="000000"/>
                </a:solidFill>
                <a:latin typeface="Trebuchet MS" panose="020B0603020202020204" pitchFamily="34" charset="0"/>
                <a:ea typeface="Noto Sans CJK SC Regular" panose="020B0500000000000000" pitchFamily="34" charset="-128"/>
                <a:cs typeface="Arial"/>
                <a:sym typeface="Arial"/>
              </a:rPr>
              <a:t>改进式参考 </a:t>
            </a:r>
            <a:r>
              <a:rPr lang="en-US" altLang="zh-CN" sz="1556">
                <a:solidFill>
                  <a:srgbClr val="000000"/>
                </a:solidFill>
                <a:latin typeface="Trebuchet MS" panose="020B0603020202020204" pitchFamily="34" charset="0"/>
                <a:ea typeface="Noto Sans CJK SC Regular" panose="020B0500000000000000" pitchFamily="34" charset="-128"/>
                <a:cs typeface="Arial"/>
                <a:sym typeface="Arial"/>
              </a:rPr>
              <a:t>CNN </a:t>
            </a:r>
            <a:r>
              <a:rPr lang="zh-CN" altLang="en-US" sz="1556">
                <a:solidFill>
                  <a:srgbClr val="000000"/>
                </a:solidFill>
                <a:latin typeface="Trebuchet MS" panose="020B0603020202020204" pitchFamily="34" charset="0"/>
                <a:ea typeface="Noto Sans CJK SC Regular" panose="020B0500000000000000" pitchFamily="34" charset="-128"/>
                <a:cs typeface="Arial"/>
                <a:sym typeface="Arial"/>
              </a:rPr>
              <a:t>架构 </a:t>
            </a:r>
            <a:r>
              <a:rPr lang="en-US" altLang="zh-CN" sz="1556">
                <a:solidFill>
                  <a:srgbClr val="000000"/>
                </a:solidFill>
                <a:latin typeface="Trebuchet MS" panose="020B0603020202020204" pitchFamily="34" charset="0"/>
                <a:ea typeface="Noto Sans CJK SC Regular" panose="020B0500000000000000" pitchFamily="34" charset="-128"/>
                <a:cs typeface="Arial"/>
                <a:sym typeface="Arial"/>
              </a:rPr>
              <a:t>CaffeNet </a:t>
            </a:r>
            <a:r>
              <a:rPr lang="zh-CN" altLang="en-US" sz="1556">
                <a:solidFill>
                  <a:srgbClr val="000000"/>
                </a:solidFill>
                <a:latin typeface="Trebuchet MS" panose="020B0603020202020204" pitchFamily="34" charset="0"/>
                <a:ea typeface="Noto Sans CJK SC Regular" panose="020B0500000000000000" pitchFamily="34" charset="-128"/>
                <a:cs typeface="Arial"/>
                <a:sym typeface="Arial"/>
              </a:rPr>
              <a:t>通用示意图（包含两个 </a:t>
            </a:r>
            <a:r>
              <a:rPr lang="en-US" altLang="zh-CN" sz="1556">
                <a:solidFill>
                  <a:srgbClr val="000000"/>
                </a:solidFill>
                <a:latin typeface="Trebuchet MS" panose="020B0603020202020204" pitchFamily="34" charset="0"/>
                <a:ea typeface="Noto Sans CJK SC Regular" panose="020B0500000000000000" pitchFamily="34" charset="-128"/>
                <a:cs typeface="Arial"/>
                <a:sym typeface="Arial"/>
              </a:rPr>
              <a:t>LSTM </a:t>
            </a:r>
            <a:r>
              <a:rPr lang="zh-CN" altLang="en-US" sz="1556">
                <a:solidFill>
                  <a:srgbClr val="000000"/>
                </a:solidFill>
                <a:latin typeface="Trebuchet MS" panose="020B0603020202020204" pitchFamily="34" charset="0"/>
                <a:ea typeface="Noto Sans CJK SC Regular" panose="020B0500000000000000" pitchFamily="34" charset="-128"/>
                <a:cs typeface="Arial"/>
                <a:sym typeface="Arial"/>
              </a:rPr>
              <a:t>层）</a:t>
            </a:r>
            <a:endParaRPr lang="zh-CN" altLang="en-US" sz="1556" dirty="0">
              <a:solidFill>
                <a:srgbClr val="000000"/>
              </a:solidFill>
              <a:latin typeface="Trebuchet MS" panose="020B0603020202020204" pitchFamily="34" charset="0"/>
              <a:ea typeface="Noto Sans CJK SC Regular" panose="020B0500000000000000" pitchFamily="34" charset="-128"/>
              <a:cs typeface="Arial"/>
              <a:sym typeface="Arial"/>
            </a:endParaRPr>
          </a:p>
        </p:txBody>
      </p:sp>
      <p:sp>
        <p:nvSpPr>
          <p:cNvPr id="6" name="Freeform 5"/>
          <p:cNvSpPr/>
          <p:nvPr/>
        </p:nvSpPr>
        <p:spPr>
          <a:xfrm>
            <a:off x="7508240" y="2153851"/>
            <a:ext cx="1046480" cy="1313221"/>
          </a:xfrm>
          <a:custGeom>
            <a:avLst/>
            <a:gdLst>
              <a:gd name="connsiteX0" fmla="*/ 0 w 1046480"/>
              <a:gd name="connsiteY0" fmla="*/ 347928 h 1313221"/>
              <a:gd name="connsiteX1" fmla="*/ 751840 w 1046480"/>
              <a:gd name="connsiteY1" fmla="*/ 43128 h 1313221"/>
              <a:gd name="connsiteX2" fmla="*/ 863600 w 1046480"/>
              <a:gd name="connsiteY2" fmla="*/ 1181048 h 1313221"/>
              <a:gd name="connsiteX3" fmla="*/ 1046480 w 1046480"/>
              <a:gd name="connsiteY3" fmla="*/ 1302968 h 1313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6480" h="1313221">
                <a:moveTo>
                  <a:pt x="0" y="347928"/>
                </a:moveTo>
                <a:cubicBezTo>
                  <a:pt x="303953" y="126101"/>
                  <a:pt x="607907" y="-95725"/>
                  <a:pt x="751840" y="43128"/>
                </a:cubicBezTo>
                <a:cubicBezTo>
                  <a:pt x="895773" y="181981"/>
                  <a:pt x="814493" y="971075"/>
                  <a:pt x="863600" y="1181048"/>
                </a:cubicBezTo>
                <a:cubicBezTo>
                  <a:pt x="912707" y="1391021"/>
                  <a:pt x="1017693" y="1282648"/>
                  <a:pt x="1046480" y="1302968"/>
                </a:cubicBezTo>
              </a:path>
            </a:pathLst>
          </a:custGeom>
          <a:noFill/>
          <a:ln w="28575">
            <a:solidFill>
              <a:srgbClr val="FF0000">
                <a:alpha val="25000"/>
              </a:srgbClr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07995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000">
              <a:solidFill>
                <a:srgbClr val="FFFFFF"/>
              </a:solidFill>
              <a:latin typeface="Trebuchet MS"/>
              <a:sym typeface="Arial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02113" y="383968"/>
            <a:ext cx="11084560" cy="656590"/>
          </a:xfrm>
        </p:spPr>
        <p:txBody>
          <a:bodyPr/>
          <a:lstStyle/>
          <a:p>
            <a:r>
              <a:rPr lang="en-US" altLang="zh-CN" sz="3600" dirty="0" err="1">
                <a:ea typeface="Noto Sans CJK SC Regular" panose="020B0500000000000000" pitchFamily="34" charset="-128"/>
              </a:rPr>
              <a:t>lAB</a:t>
            </a:r>
            <a:r>
              <a:rPr lang="en-US" altLang="zh-CN" sz="3600" dirty="0">
                <a:ea typeface="Noto Sans CJK SC Regular" panose="020B0500000000000000" pitchFamily="34" charset="-128"/>
              </a:rPr>
              <a:t> 3 - </a:t>
            </a:r>
            <a:r>
              <a:rPr lang="zh-CN" altLang="en-US" sz="3600" b="0" dirty="0">
                <a:latin typeface="Noto Sans CJK SC Bold" panose="020B0800000000000000" pitchFamily="34" charset="-122"/>
                <a:ea typeface="Noto Sans CJK SC Bold" panose="020B0800000000000000" pitchFamily="34" charset="-122"/>
              </a:rPr>
              <a:t>图像说明</a:t>
            </a:r>
          </a:p>
        </p:txBody>
      </p:sp>
      <p:sp>
        <p:nvSpPr>
          <p:cNvPr id="7" name="Rectangle 6"/>
          <p:cNvSpPr/>
          <p:nvPr/>
        </p:nvSpPr>
        <p:spPr>
          <a:xfrm>
            <a:off x="62569" y="6117122"/>
            <a:ext cx="6437536" cy="656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50799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222">
                <a:solidFill>
                  <a:srgbClr val="76B900"/>
                </a:solidFill>
                <a:latin typeface="Trebuchet MS" panose="020B0603020202020204" pitchFamily="34" charset="0"/>
                <a:ea typeface="Noto Sans CJK SC Regular" panose="020B0500000000000000" pitchFamily="34" charset="-128"/>
                <a:cs typeface="Arial"/>
                <a:sym typeface="Arial"/>
              </a:rPr>
              <a:t>Long-term Recurrent Convolutional Networks for Visual Recognition and Description</a:t>
            </a:r>
          </a:p>
          <a:p>
            <a:pPr defTabSz="50799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222">
                <a:solidFill>
                  <a:srgbClr val="76B900"/>
                </a:solidFill>
                <a:latin typeface="Trebuchet MS" panose="020B0603020202020204" pitchFamily="34" charset="0"/>
                <a:ea typeface="Noto Sans CJK SC Regular" panose="020B0500000000000000" pitchFamily="34" charset="-128"/>
                <a:cs typeface="Arial"/>
                <a:sym typeface="Arial"/>
              </a:rPr>
              <a:t>Jeff Donahue</a:t>
            </a:r>
            <a:r>
              <a:rPr lang="zh-CN" altLang="en-US" sz="1222">
                <a:solidFill>
                  <a:srgbClr val="76B900"/>
                </a:solidFill>
                <a:latin typeface="Trebuchet MS" panose="020B0603020202020204" pitchFamily="34" charset="0"/>
                <a:ea typeface="Noto Sans CJK SC Regular" panose="020B0500000000000000" pitchFamily="34" charset="-128"/>
                <a:cs typeface="Arial"/>
                <a:sym typeface="Arial"/>
              </a:rPr>
              <a:t>、</a:t>
            </a:r>
            <a:r>
              <a:rPr lang="en-US" altLang="zh-CN" sz="1222">
                <a:solidFill>
                  <a:srgbClr val="76B900"/>
                </a:solidFill>
                <a:latin typeface="Trebuchet MS" panose="020B0603020202020204" pitchFamily="34" charset="0"/>
                <a:ea typeface="Noto Sans CJK SC Regular" panose="020B0500000000000000" pitchFamily="34" charset="-128"/>
                <a:cs typeface="Arial"/>
                <a:sym typeface="Arial"/>
              </a:rPr>
              <a:t>Lisa Anne Hendricks</a:t>
            </a:r>
            <a:r>
              <a:rPr lang="zh-CN" altLang="en-US" sz="1222">
                <a:solidFill>
                  <a:srgbClr val="76B900"/>
                </a:solidFill>
                <a:latin typeface="Trebuchet MS" panose="020B0603020202020204" pitchFamily="34" charset="0"/>
                <a:ea typeface="Noto Sans CJK SC Regular" panose="020B0500000000000000" pitchFamily="34" charset="-128"/>
                <a:cs typeface="Arial"/>
                <a:sym typeface="Arial"/>
              </a:rPr>
              <a:t>、</a:t>
            </a:r>
            <a:r>
              <a:rPr lang="en-US" altLang="zh-CN" sz="1222">
                <a:solidFill>
                  <a:srgbClr val="76B900"/>
                </a:solidFill>
                <a:latin typeface="Trebuchet MS" panose="020B0603020202020204" pitchFamily="34" charset="0"/>
                <a:ea typeface="Noto Sans CJK SC Regular" panose="020B0500000000000000" pitchFamily="34" charset="-128"/>
                <a:cs typeface="Arial"/>
                <a:sym typeface="Arial"/>
              </a:rPr>
              <a:t>Sergio Guadarrama</a:t>
            </a:r>
            <a:r>
              <a:rPr lang="zh-CN" altLang="en-US" sz="1222">
                <a:solidFill>
                  <a:srgbClr val="76B900"/>
                </a:solidFill>
                <a:latin typeface="Trebuchet MS" panose="020B0603020202020204" pitchFamily="34" charset="0"/>
                <a:ea typeface="Noto Sans CJK SC Regular" panose="020B0500000000000000" pitchFamily="34" charset="-128"/>
                <a:cs typeface="Arial"/>
                <a:sym typeface="Arial"/>
              </a:rPr>
              <a:t>、</a:t>
            </a:r>
            <a:r>
              <a:rPr lang="en-US" altLang="zh-CN" sz="1222">
                <a:solidFill>
                  <a:srgbClr val="76B900"/>
                </a:solidFill>
                <a:latin typeface="Trebuchet MS" panose="020B0603020202020204" pitchFamily="34" charset="0"/>
                <a:ea typeface="Noto Sans CJK SC Regular" panose="020B0500000000000000" pitchFamily="34" charset="-128"/>
                <a:cs typeface="Arial"/>
                <a:sym typeface="Arial"/>
              </a:rPr>
              <a:t>Marcus Rohrbach</a:t>
            </a:r>
            <a:r>
              <a:rPr lang="zh-CN" altLang="en-US" sz="1222">
                <a:solidFill>
                  <a:srgbClr val="76B900"/>
                </a:solidFill>
                <a:latin typeface="Trebuchet MS" panose="020B0603020202020204" pitchFamily="34" charset="0"/>
                <a:ea typeface="Noto Sans CJK SC Regular" panose="020B0500000000000000" pitchFamily="34" charset="-128"/>
                <a:cs typeface="Arial"/>
                <a:sym typeface="Arial"/>
              </a:rPr>
              <a:t>、</a:t>
            </a:r>
            <a:r>
              <a:rPr lang="en-US" altLang="zh-CN" sz="1222">
                <a:solidFill>
                  <a:srgbClr val="76B900"/>
                </a:solidFill>
                <a:latin typeface="Trebuchet MS" panose="020B0603020202020204" pitchFamily="34" charset="0"/>
                <a:ea typeface="Noto Sans CJK SC Regular" panose="020B0500000000000000" pitchFamily="34" charset="-128"/>
                <a:cs typeface="Arial"/>
                <a:sym typeface="Arial"/>
              </a:rPr>
              <a:t>Subhashini Venugopalan</a:t>
            </a:r>
            <a:r>
              <a:rPr lang="zh-CN" altLang="en-US" sz="1222">
                <a:solidFill>
                  <a:srgbClr val="76B900"/>
                </a:solidFill>
                <a:latin typeface="Trebuchet MS" panose="020B0603020202020204" pitchFamily="34" charset="0"/>
                <a:ea typeface="Noto Sans CJK SC Regular" panose="020B0500000000000000" pitchFamily="34" charset="-128"/>
                <a:cs typeface="Arial"/>
                <a:sym typeface="Arial"/>
              </a:rPr>
              <a:t>、</a:t>
            </a:r>
            <a:r>
              <a:rPr lang="en-US" altLang="zh-CN" sz="1222">
                <a:solidFill>
                  <a:srgbClr val="76B900"/>
                </a:solidFill>
                <a:latin typeface="Trebuchet MS" panose="020B0603020202020204" pitchFamily="34" charset="0"/>
                <a:ea typeface="Noto Sans CJK SC Regular" panose="020B0500000000000000" pitchFamily="34" charset="-128"/>
                <a:cs typeface="Arial"/>
                <a:sym typeface="Arial"/>
              </a:rPr>
              <a:t>Kate Saenko </a:t>
            </a:r>
            <a:r>
              <a:rPr lang="zh-CN" altLang="en-US" sz="1222">
                <a:solidFill>
                  <a:srgbClr val="76B900"/>
                </a:solidFill>
                <a:latin typeface="Trebuchet MS" panose="020B0603020202020204" pitchFamily="34" charset="0"/>
                <a:ea typeface="Noto Sans CJK SC Regular" panose="020B0500000000000000" pitchFamily="34" charset="-128"/>
                <a:cs typeface="Arial"/>
                <a:sym typeface="Arial"/>
              </a:rPr>
              <a:t>和 </a:t>
            </a:r>
            <a:r>
              <a:rPr lang="en-US" altLang="zh-CN" sz="1222">
                <a:solidFill>
                  <a:srgbClr val="76B900"/>
                </a:solidFill>
                <a:latin typeface="Trebuchet MS" panose="020B0603020202020204" pitchFamily="34" charset="0"/>
                <a:ea typeface="Noto Sans CJK SC Regular" panose="020B0500000000000000" pitchFamily="34" charset="-128"/>
                <a:cs typeface="Arial"/>
                <a:sym typeface="Arial"/>
              </a:rPr>
              <a:t>Trevor Darrell</a:t>
            </a:r>
            <a:endParaRPr lang="zh-CN" altLang="en-US" sz="1222" b="1" dirty="0">
              <a:solidFill>
                <a:srgbClr val="76B900"/>
              </a:solidFill>
              <a:latin typeface="Trebuchet MS" panose="020B0603020202020204" pitchFamily="34" charset="0"/>
              <a:ea typeface="Noto Sans CJK SC Regular" panose="020B0500000000000000" pitchFamily="34" charset="-128"/>
              <a:cs typeface="Arial"/>
              <a:sym typeface="Arial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983844" y="2040855"/>
            <a:ext cx="327334" cy="3693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 defTabSz="507995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000">
                <a:solidFill>
                  <a:srgbClr val="FF0000"/>
                </a:solidFill>
                <a:latin typeface="Trebuchet MS" panose="020B0603020202020204" pitchFamily="34" charset="0"/>
                <a:ea typeface="Noto Sans CJK SC Regular" panose="020B0500000000000000" pitchFamily="34" charset="-128"/>
                <a:sym typeface="Arial"/>
              </a:rPr>
              <a:t>X</a:t>
            </a:r>
            <a:endParaRPr lang="en-US" altLang="zh-CN" sz="2000" dirty="0">
              <a:solidFill>
                <a:srgbClr val="FF0000"/>
              </a:solidFill>
              <a:latin typeface="Trebuchet MS" panose="020B0603020202020204" pitchFamily="34" charset="0"/>
              <a:ea typeface="Noto Sans CJK SC Regular" panose="020B0500000000000000" pitchFamily="34" charset="-128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8717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0860" y="1470121"/>
            <a:ext cx="1904421" cy="183462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2922" y="1441536"/>
            <a:ext cx="1828800" cy="180720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21561" y="3332236"/>
            <a:ext cx="1877261" cy="1830556"/>
          </a:xfrm>
          <a:prstGeom prst="rect">
            <a:avLst/>
          </a:prstGeom>
        </p:spPr>
      </p:pic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803466"/>
              </p:ext>
            </p:extLst>
          </p:nvPr>
        </p:nvGraphicFramePr>
        <p:xfrm>
          <a:off x="206973" y="3499583"/>
          <a:ext cx="3165180" cy="9279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0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071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63973">
                <a:tc>
                  <a:txBody>
                    <a:bodyPr/>
                    <a:lstStyle/>
                    <a:p>
                      <a:r>
                        <a:rPr lang="en-US" altLang="zh-CN" sz="1200" b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ea typeface="Noto Sans CJK SC Regular" panose="020B0500000000000000" pitchFamily="34" charset="-128"/>
                        </a:rPr>
                        <a:t>CaffeNet</a:t>
                      </a:r>
                      <a:endParaRPr lang="en-US" altLang="zh-CN" sz="1200" b="0" dirty="0" err="1">
                        <a:solidFill>
                          <a:schemeClr val="bg1"/>
                        </a:solidFill>
                        <a:latin typeface="Trebuchet MS" panose="020B0603020202020204" pitchFamily="34" charset="0"/>
                        <a:ea typeface="Noto Sans CJK SC Regular" panose="020B0500000000000000" pitchFamily="34" charset="-128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200" b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ea typeface="Noto Sans CJK SC Regular" panose="020B0500000000000000" pitchFamily="34" charset="-128"/>
                        </a:rPr>
                        <a:t>一只白色的鸟站在沙滩上。</a:t>
                      </a:r>
                      <a:endParaRPr lang="zh-CN" altLang="en-US" sz="1200" b="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ea typeface="Noto Sans CJK SC Regular" panose="020B0500000000000000" pitchFamily="34" charset="-128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3973">
                <a:tc>
                  <a:txBody>
                    <a:bodyPr/>
                    <a:lstStyle/>
                    <a:p>
                      <a:r>
                        <a:rPr lang="en-US" altLang="zh-CN" sz="1200" b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ea typeface="Noto Sans CJK SC Regular" panose="020B0500000000000000" pitchFamily="34" charset="-128"/>
                        </a:rPr>
                        <a:t>VGG</a:t>
                      </a:r>
                      <a:endParaRPr lang="en-US" altLang="zh-CN" sz="1200" b="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ea typeface="Noto Sans CJK SC Regular" panose="020B0500000000000000" pitchFamily="34" charset="-128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200" b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ea typeface="Noto Sans CJK SC Regular" panose="020B0500000000000000" pitchFamily="34" charset="-128"/>
                        </a:rPr>
                        <a:t>一只小鸟站在地面上。</a:t>
                      </a:r>
                      <a:endParaRPr lang="zh-CN" altLang="en-US" sz="1200" b="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ea typeface="Noto Sans CJK SC Regular" panose="020B0500000000000000" pitchFamily="34" charset="-128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7715963"/>
              </p:ext>
            </p:extLst>
          </p:nvPr>
        </p:nvGraphicFramePr>
        <p:xfrm>
          <a:off x="5652227" y="3288348"/>
          <a:ext cx="3165180" cy="9279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0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071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63973">
                <a:tc>
                  <a:txBody>
                    <a:bodyPr/>
                    <a:lstStyle/>
                    <a:p>
                      <a:r>
                        <a:rPr lang="en-US" altLang="zh-CN" sz="1200" b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ea typeface="Noto Sans CJK SC Regular" panose="020B0500000000000000" pitchFamily="34" charset="-128"/>
                        </a:rPr>
                        <a:t>CaffeNet</a:t>
                      </a:r>
                      <a:endParaRPr lang="en-US" altLang="zh-CN" sz="1200" b="0" dirty="0" err="1">
                        <a:solidFill>
                          <a:schemeClr val="bg1"/>
                        </a:solidFill>
                        <a:latin typeface="Trebuchet MS" panose="020B0603020202020204" pitchFamily="34" charset="0"/>
                        <a:ea typeface="Noto Sans CJK SC Regular" panose="020B0500000000000000" pitchFamily="34" charset="-128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200" b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ea typeface="Noto Sans CJK SC Regular" panose="020B0500000000000000" pitchFamily="34" charset="-128"/>
                        </a:rPr>
                        <a:t>一匹白马站在一片绿油油的草地上。</a:t>
                      </a:r>
                      <a:endParaRPr lang="zh-CN" altLang="en-US" sz="1200" b="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ea typeface="Noto Sans CJK SC Regular" panose="020B0500000000000000" pitchFamily="34" charset="-128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3973">
                <a:tc>
                  <a:txBody>
                    <a:bodyPr/>
                    <a:lstStyle/>
                    <a:p>
                      <a:r>
                        <a:rPr lang="en-US" altLang="zh-CN" sz="1200" b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ea typeface="Noto Sans CJK SC Regular" panose="020B0500000000000000" pitchFamily="34" charset="-128"/>
                        </a:rPr>
                        <a:t>VGG</a:t>
                      </a:r>
                      <a:endParaRPr lang="en-US" altLang="zh-CN" sz="1200" b="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ea typeface="Noto Sans CJK SC Regular" panose="020B0500000000000000" pitchFamily="34" charset="-128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200" b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ea typeface="Noto Sans CJK SC Regular" panose="020B0500000000000000" pitchFamily="34" charset="-128"/>
                        </a:rPr>
                        <a:t>一匹白马站在紧邻围墙的田野里。</a:t>
                      </a:r>
                      <a:endParaRPr lang="zh-CN" altLang="en-US" sz="1200" b="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ea typeface="Noto Sans CJK SC Regular" panose="020B0500000000000000" pitchFamily="34" charset="-128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2320172"/>
              </p:ext>
            </p:extLst>
          </p:nvPr>
        </p:nvGraphicFramePr>
        <p:xfrm>
          <a:off x="2834991" y="5243936"/>
          <a:ext cx="3165180" cy="8592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0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071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sz="1200" b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ea typeface="Noto Sans CJK SC Regular" panose="020B0500000000000000" pitchFamily="34" charset="-128"/>
                        </a:rPr>
                        <a:t>CaffeNet</a:t>
                      </a:r>
                      <a:endParaRPr lang="en-US" altLang="zh-CN" sz="1200" b="0" dirty="0" err="1">
                        <a:solidFill>
                          <a:schemeClr val="bg1"/>
                        </a:solidFill>
                        <a:latin typeface="Trebuchet MS" panose="020B0603020202020204" pitchFamily="34" charset="0"/>
                        <a:ea typeface="Noto Sans CJK SC Regular" panose="020B0500000000000000" pitchFamily="34" charset="-128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200" b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ea typeface="Noto Sans CJK SC Regular" panose="020B0500000000000000" pitchFamily="34" charset="-128"/>
                        </a:rPr>
                        <a:t>一只白猫坐在椅子上。</a:t>
                      </a:r>
                      <a:endParaRPr lang="zh-CN" altLang="en-US" sz="1200" b="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ea typeface="Noto Sans CJK SC Regular" panose="020B0500000000000000" pitchFamily="34" charset="-128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8373">
                <a:tc>
                  <a:txBody>
                    <a:bodyPr/>
                    <a:lstStyle/>
                    <a:p>
                      <a:r>
                        <a:rPr lang="en-US" altLang="zh-CN" sz="1200" b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ea typeface="Noto Sans CJK SC Regular" panose="020B0500000000000000" pitchFamily="34" charset="-128"/>
                        </a:rPr>
                        <a:t>VGG</a:t>
                      </a:r>
                      <a:endParaRPr lang="en-US" altLang="zh-CN" sz="1200" b="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ea typeface="Noto Sans CJK SC Regular" panose="020B0500000000000000" pitchFamily="34" charset="-128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200" b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ea typeface="Noto Sans CJK SC Regular" panose="020B0500000000000000" pitchFamily="34" charset="-128"/>
                        </a:rPr>
                        <a:t>一只白色的白猫躺在白色的椅子上。</a:t>
                      </a:r>
                      <a:endParaRPr lang="zh-CN" altLang="en-US" sz="1200" b="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ea typeface="Noto Sans CJK SC Regular" panose="020B0500000000000000" pitchFamily="34" charset="-128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7746473"/>
              </p:ext>
            </p:extLst>
          </p:nvPr>
        </p:nvGraphicFramePr>
        <p:xfrm>
          <a:off x="8371967" y="5527465"/>
          <a:ext cx="3170483" cy="9279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53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35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63973">
                <a:tc>
                  <a:txBody>
                    <a:bodyPr/>
                    <a:lstStyle/>
                    <a:p>
                      <a:r>
                        <a:rPr lang="en-US" altLang="zh-CN" sz="1200" b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ea typeface="Noto Sans CJK SC Regular" panose="020B0500000000000000" pitchFamily="34" charset="-128"/>
                        </a:rPr>
                        <a:t>CaffeNet</a:t>
                      </a:r>
                      <a:endParaRPr lang="en-US" altLang="zh-CN" sz="1200" b="0" dirty="0" err="1">
                        <a:solidFill>
                          <a:schemeClr val="bg1"/>
                        </a:solidFill>
                        <a:latin typeface="Trebuchet MS" panose="020B0603020202020204" pitchFamily="34" charset="0"/>
                        <a:ea typeface="Noto Sans CJK SC Regular" panose="020B0500000000000000" pitchFamily="34" charset="-128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200" b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ea typeface="Noto Sans CJK SC Regular" panose="020B0500000000000000" pitchFamily="34" charset="-128"/>
                        </a:rPr>
                        <a:t>桌子上有一堆香蕉。</a:t>
                      </a:r>
                      <a:endParaRPr lang="zh-CN" altLang="en-US" sz="1200" b="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ea typeface="Noto Sans CJK SC Regular" panose="020B0500000000000000" pitchFamily="34" charset="-128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3973">
                <a:tc>
                  <a:txBody>
                    <a:bodyPr/>
                    <a:lstStyle/>
                    <a:p>
                      <a:r>
                        <a:rPr lang="en-US" altLang="zh-CN" sz="1200" b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ea typeface="Noto Sans CJK SC Regular" panose="020B0500000000000000" pitchFamily="34" charset="-128"/>
                        </a:rPr>
                        <a:t>VGG</a:t>
                      </a:r>
                      <a:endParaRPr lang="en-US" altLang="zh-CN" sz="1200" b="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ea typeface="Noto Sans CJK SC Regular" panose="020B0500000000000000" pitchFamily="34" charset="-128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200" b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ea typeface="Noto Sans CJK SC Regular" panose="020B0500000000000000" pitchFamily="34" charset="-128"/>
                        </a:rPr>
                        <a:t>一束白色的花特写。</a:t>
                      </a:r>
                      <a:endParaRPr lang="zh-CN" altLang="en-US" sz="1200" b="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ea typeface="Noto Sans CJK SC Regular" panose="020B0500000000000000" pitchFamily="34" charset="-128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6" name="Picture 15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96773" y="3499583"/>
            <a:ext cx="1866138" cy="1866138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891" y="396961"/>
            <a:ext cx="11084560" cy="656590"/>
          </a:xfrm>
        </p:spPr>
        <p:txBody>
          <a:bodyPr/>
          <a:lstStyle/>
          <a:p>
            <a:r>
              <a:rPr lang="zh-CN" altLang="en-US" sz="3600" b="0" dirty="0">
                <a:latin typeface="Noto Sans CJK SC Bold" panose="020B0800000000000000" pitchFamily="34" charset="-122"/>
                <a:ea typeface="Noto Sans CJK SC Bold" panose="020B0800000000000000" pitchFamily="34" charset="-122"/>
              </a:rPr>
              <a:t>图片描述结果示例</a:t>
            </a:r>
          </a:p>
        </p:txBody>
      </p:sp>
      <p:sp>
        <p:nvSpPr>
          <p:cNvPr id="11" name="Rectangle 10"/>
          <p:cNvSpPr/>
          <p:nvPr/>
        </p:nvSpPr>
        <p:spPr>
          <a:xfrm>
            <a:off x="0" y="6186739"/>
            <a:ext cx="10862911" cy="656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50799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222">
                <a:solidFill>
                  <a:srgbClr val="76B900"/>
                </a:solidFill>
                <a:latin typeface="Trebuchet MS" panose="020B0603020202020204" pitchFamily="34" charset="0"/>
                <a:ea typeface="Noto Sans CJK SC Regular" panose="020B0500000000000000" pitchFamily="34" charset="-128"/>
                <a:cs typeface="Arial"/>
                <a:sym typeface="Arial"/>
              </a:rPr>
              <a:t>*此处所示结果均根据本篇论文的研究成果生成。</a:t>
            </a:r>
          </a:p>
          <a:p>
            <a:pPr defTabSz="50799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222">
                <a:solidFill>
                  <a:srgbClr val="76B900"/>
                </a:solidFill>
                <a:latin typeface="Trebuchet MS" panose="020B0603020202020204" pitchFamily="34" charset="0"/>
                <a:ea typeface="Noto Sans CJK SC Regular" panose="020B0500000000000000" pitchFamily="34" charset="-128"/>
                <a:cs typeface="Arial"/>
                <a:sym typeface="Arial"/>
              </a:rPr>
              <a:t>Long-term Recurrent Convolutional Networks for Visual Recognition and Description</a:t>
            </a:r>
            <a:endParaRPr lang="zh-CN" altLang="en-US" sz="1222">
              <a:solidFill>
                <a:srgbClr val="76B900"/>
              </a:solidFill>
              <a:latin typeface="Trebuchet MS" panose="020B0603020202020204" pitchFamily="34" charset="0"/>
              <a:ea typeface="Noto Sans CJK SC Regular" panose="020B0500000000000000" pitchFamily="34" charset="-128"/>
              <a:cs typeface="Arial"/>
              <a:sym typeface="Arial"/>
            </a:endParaRPr>
          </a:p>
          <a:p>
            <a:pPr defTabSz="50799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222">
                <a:solidFill>
                  <a:srgbClr val="76B900"/>
                </a:solidFill>
                <a:latin typeface="Trebuchet MS" panose="020B0603020202020204" pitchFamily="34" charset="0"/>
                <a:ea typeface="Noto Sans CJK SC Regular" panose="020B0500000000000000" pitchFamily="34" charset="-128"/>
                <a:cs typeface="Arial"/>
                <a:sym typeface="Arial"/>
              </a:rPr>
              <a:t>Jeff Donahue</a:t>
            </a:r>
            <a:r>
              <a:rPr lang="zh-CN" altLang="en-US" sz="1222">
                <a:solidFill>
                  <a:srgbClr val="76B900"/>
                </a:solidFill>
                <a:latin typeface="Trebuchet MS" panose="020B0603020202020204" pitchFamily="34" charset="0"/>
                <a:ea typeface="Noto Sans CJK SC Regular" panose="020B0500000000000000" pitchFamily="34" charset="-128"/>
                <a:cs typeface="Arial"/>
                <a:sym typeface="Arial"/>
              </a:rPr>
              <a:t>、</a:t>
            </a:r>
            <a:r>
              <a:rPr lang="en-US" altLang="zh-CN" sz="1222">
                <a:solidFill>
                  <a:srgbClr val="76B900"/>
                </a:solidFill>
                <a:latin typeface="Trebuchet MS" panose="020B0603020202020204" pitchFamily="34" charset="0"/>
                <a:ea typeface="Noto Sans CJK SC Regular" panose="020B0500000000000000" pitchFamily="34" charset="-128"/>
                <a:cs typeface="Arial"/>
                <a:sym typeface="Arial"/>
              </a:rPr>
              <a:t>Lisa Anne Hendricks</a:t>
            </a:r>
            <a:r>
              <a:rPr lang="zh-CN" altLang="en-US" sz="1222">
                <a:solidFill>
                  <a:srgbClr val="76B900"/>
                </a:solidFill>
                <a:latin typeface="Trebuchet MS" panose="020B0603020202020204" pitchFamily="34" charset="0"/>
                <a:ea typeface="Noto Sans CJK SC Regular" panose="020B0500000000000000" pitchFamily="34" charset="-128"/>
                <a:cs typeface="Arial"/>
                <a:sym typeface="Arial"/>
              </a:rPr>
              <a:t>、</a:t>
            </a:r>
            <a:r>
              <a:rPr lang="en-US" altLang="zh-CN" sz="1222">
                <a:solidFill>
                  <a:srgbClr val="76B900"/>
                </a:solidFill>
                <a:latin typeface="Trebuchet MS" panose="020B0603020202020204" pitchFamily="34" charset="0"/>
                <a:ea typeface="Noto Sans CJK SC Regular" panose="020B0500000000000000" pitchFamily="34" charset="-128"/>
                <a:cs typeface="Arial"/>
                <a:sym typeface="Arial"/>
              </a:rPr>
              <a:t>Sergio Guadarrama</a:t>
            </a:r>
            <a:r>
              <a:rPr lang="zh-CN" altLang="en-US" sz="1222">
                <a:solidFill>
                  <a:srgbClr val="76B900"/>
                </a:solidFill>
                <a:latin typeface="Trebuchet MS" panose="020B0603020202020204" pitchFamily="34" charset="0"/>
                <a:ea typeface="Noto Sans CJK SC Regular" panose="020B0500000000000000" pitchFamily="34" charset="-128"/>
                <a:cs typeface="Arial"/>
                <a:sym typeface="Arial"/>
              </a:rPr>
              <a:t>、</a:t>
            </a:r>
            <a:r>
              <a:rPr lang="en-US" altLang="zh-CN" sz="1222">
                <a:solidFill>
                  <a:srgbClr val="76B900"/>
                </a:solidFill>
                <a:latin typeface="Trebuchet MS" panose="020B0603020202020204" pitchFamily="34" charset="0"/>
                <a:ea typeface="Noto Sans CJK SC Regular" panose="020B0500000000000000" pitchFamily="34" charset="-128"/>
                <a:cs typeface="Arial"/>
                <a:sym typeface="Arial"/>
              </a:rPr>
              <a:t>Marcus Rohrbach</a:t>
            </a:r>
            <a:r>
              <a:rPr lang="zh-CN" altLang="en-US" sz="1222">
                <a:solidFill>
                  <a:srgbClr val="76B900"/>
                </a:solidFill>
                <a:latin typeface="Trebuchet MS" panose="020B0603020202020204" pitchFamily="34" charset="0"/>
                <a:ea typeface="Noto Sans CJK SC Regular" panose="020B0500000000000000" pitchFamily="34" charset="-128"/>
                <a:cs typeface="Arial"/>
                <a:sym typeface="Arial"/>
              </a:rPr>
              <a:t>、</a:t>
            </a:r>
            <a:r>
              <a:rPr lang="en-US" altLang="zh-CN" sz="1222">
                <a:solidFill>
                  <a:srgbClr val="76B900"/>
                </a:solidFill>
                <a:latin typeface="Trebuchet MS" panose="020B0603020202020204" pitchFamily="34" charset="0"/>
                <a:ea typeface="Noto Sans CJK SC Regular" panose="020B0500000000000000" pitchFamily="34" charset="-128"/>
                <a:cs typeface="Arial"/>
                <a:sym typeface="Arial"/>
              </a:rPr>
              <a:t>Subhashini Venugopalan</a:t>
            </a:r>
            <a:r>
              <a:rPr lang="zh-CN" altLang="en-US" sz="1222">
                <a:solidFill>
                  <a:srgbClr val="76B900"/>
                </a:solidFill>
                <a:latin typeface="Trebuchet MS" panose="020B0603020202020204" pitchFamily="34" charset="0"/>
                <a:ea typeface="Noto Sans CJK SC Regular" panose="020B0500000000000000" pitchFamily="34" charset="-128"/>
                <a:cs typeface="Arial"/>
                <a:sym typeface="Arial"/>
              </a:rPr>
              <a:t>、</a:t>
            </a:r>
            <a:r>
              <a:rPr lang="en-US" altLang="zh-CN" sz="1222">
                <a:solidFill>
                  <a:srgbClr val="76B900"/>
                </a:solidFill>
                <a:latin typeface="Trebuchet MS" panose="020B0603020202020204" pitchFamily="34" charset="0"/>
                <a:ea typeface="Noto Sans CJK SC Regular" panose="020B0500000000000000" pitchFamily="34" charset="-128"/>
                <a:cs typeface="Arial"/>
                <a:sym typeface="Arial"/>
              </a:rPr>
              <a:t>Kate Saenko </a:t>
            </a:r>
            <a:r>
              <a:rPr lang="zh-CN" altLang="en-US" sz="1222">
                <a:solidFill>
                  <a:srgbClr val="76B900"/>
                </a:solidFill>
                <a:latin typeface="Trebuchet MS" panose="020B0603020202020204" pitchFamily="34" charset="0"/>
                <a:ea typeface="Noto Sans CJK SC Regular" panose="020B0500000000000000" pitchFamily="34" charset="-128"/>
                <a:cs typeface="Arial"/>
                <a:sym typeface="Arial"/>
              </a:rPr>
              <a:t>和 </a:t>
            </a:r>
            <a:r>
              <a:rPr lang="en-US" altLang="zh-CN" sz="1222">
                <a:solidFill>
                  <a:srgbClr val="76B900"/>
                </a:solidFill>
                <a:latin typeface="Trebuchet MS" panose="020B0603020202020204" pitchFamily="34" charset="0"/>
                <a:ea typeface="Noto Sans CJK SC Regular" panose="020B0500000000000000" pitchFamily="34" charset="-128"/>
                <a:cs typeface="Arial"/>
                <a:sym typeface="Arial"/>
              </a:rPr>
              <a:t>Trevor Darrell</a:t>
            </a:r>
            <a:endParaRPr lang="zh-CN" altLang="en-US" sz="1222" b="1" dirty="0">
              <a:solidFill>
                <a:srgbClr val="76B900"/>
              </a:solidFill>
              <a:latin typeface="Trebuchet MS" panose="020B0603020202020204" pitchFamily="34" charset="0"/>
              <a:ea typeface="Noto Sans CJK SC Regular" panose="020B0500000000000000" pitchFamily="34" charset="-128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1213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Shape 577"/>
          <p:cNvSpPr txBox="1">
            <a:spLocks noGrp="1"/>
          </p:cNvSpPr>
          <p:nvPr>
            <p:ph type="title" idx="4294967295"/>
          </p:nvPr>
        </p:nvSpPr>
        <p:spPr>
          <a:xfrm>
            <a:off x="715035" y="3035017"/>
            <a:ext cx="10325068" cy="666847"/>
          </a:xfrm>
          <a:prstGeom prst="rect">
            <a:avLst/>
          </a:prstGeom>
          <a:noFill/>
          <a:ln>
            <a:noFill/>
          </a:ln>
        </p:spPr>
        <p:txBody>
          <a:bodyPr vert="horz" wrap="square" lIns="101583" tIns="50778" rIns="101583" bIns="50778" numCol="1" anchor="b" anchorCtr="0" compatLnSpc="1">
            <a:prstTxWarp prst="textNoShape">
              <a:avLst/>
            </a:prstTxWarp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</a:pPr>
            <a:r>
              <a:rPr lang="zh-CN" altLang="en-US" sz="3600" cap="none" dirty="0">
                <a:solidFill>
                  <a:schemeClr val="lt1"/>
                </a:solidFill>
                <a:latin typeface="Noto Sans CJK SC Bold" panose="020B0800000000000000" pitchFamily="34" charset="-122"/>
                <a:ea typeface="Noto Sans CJK SC Bold" panose="020B0800000000000000" pitchFamily="34" charset="-122"/>
                <a:cs typeface="Trebuchet MS"/>
                <a:sym typeface="Trebuchet MS"/>
              </a:rPr>
              <a:t>对视频的描述</a:t>
            </a:r>
          </a:p>
        </p:txBody>
      </p:sp>
    </p:spTree>
    <p:extLst>
      <p:ext uri="{BB962C8B-B14F-4D97-AF65-F5344CB8AC3E}">
        <p14:creationId xmlns:p14="http://schemas.microsoft.com/office/powerpoint/2010/main" val="4279723340"/>
      </p:ext>
    </p:extLst>
  </p:cSld>
  <p:clrMapOvr>
    <a:masterClrMapping/>
  </p:clrMapOvr>
  <p:transition spd="med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CCF9E-D838-43BA-8D42-B26798630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b="0" dirty="0">
                <a:latin typeface="Noto Sans CJK SC Bold" panose="020B0800000000000000" pitchFamily="34" charset="-122"/>
                <a:ea typeface="Noto Sans CJK SC Bold" panose="020B0800000000000000" pitchFamily="34" charset="-122"/>
              </a:rPr>
              <a:t>训练数据</a:t>
            </a:r>
            <a:r>
              <a:rPr lang="en-US" altLang="zh-CN" sz="3600" b="0" dirty="0">
                <a:latin typeface="Noto Sans CJK SC Bold" panose="020B0800000000000000" pitchFamily="34" charset="-122"/>
                <a:ea typeface="Noto Sans CJK SC Bold" panose="020B0800000000000000" pitchFamily="34" charset="-122"/>
              </a:rPr>
              <a:t>/</a:t>
            </a:r>
            <a:r>
              <a:rPr lang="zh-CN" altLang="en-US" sz="3600" b="0" dirty="0">
                <a:latin typeface="Noto Sans CJK SC Bold" panose="020B0800000000000000" pitchFamily="34" charset="-122"/>
                <a:ea typeface="Noto Sans CJK SC Bold" panose="020B0800000000000000" pitchFamily="34" charset="-122"/>
              </a:rPr>
              <a:t>网络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4553AE-9212-4B8E-AF67-9F84CBDC7E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ClrTx/>
              <a:buFont typeface="Trebuchet MS" panose="020B0603020202020204" pitchFamily="34" charset="0"/>
              <a:buChar char="•"/>
            </a:pPr>
            <a:r>
              <a:rPr lang="en-US" altLang="zh-CN" dirty="0">
                <a:latin typeface="Trebuchet MS" panose="020B0603020202020204" pitchFamily="34" charset="0"/>
                <a:ea typeface="Noto Sans CJK SC Regular" panose="020B0500000000000000" pitchFamily="34" charset="-128"/>
              </a:rPr>
              <a:t>  Microsoft Research Video Description Corpus (MSVD)</a:t>
            </a:r>
          </a:p>
          <a:p>
            <a:pPr lvl="1">
              <a:buClrTx/>
              <a:buFont typeface="Trebuchet MS" panose="020B0603020202020204" pitchFamily="34" charset="0"/>
              <a:buChar char="•"/>
            </a:pPr>
            <a:r>
              <a:rPr lang="zh-CN" altLang="en-US" dirty="0">
                <a:latin typeface="Trebuchet MS" panose="020B0603020202020204" pitchFamily="34" charset="0"/>
                <a:ea typeface="Noto Sans CJK SC Regular" panose="020B0500000000000000" pitchFamily="34" charset="-128"/>
              </a:rPr>
              <a:t>  大约 </a:t>
            </a:r>
            <a:r>
              <a:rPr lang="en-US" altLang="zh-CN" dirty="0">
                <a:latin typeface="Trebuchet MS" panose="020B0603020202020204" pitchFamily="34" charset="0"/>
                <a:ea typeface="Noto Sans CJK SC Regular" panose="020B0500000000000000" pitchFamily="34" charset="-128"/>
              </a:rPr>
              <a:t>2000 </a:t>
            </a:r>
            <a:r>
              <a:rPr lang="zh-CN" altLang="en-US" dirty="0">
                <a:latin typeface="Trebuchet MS" panose="020B0603020202020204" pitchFamily="34" charset="0"/>
                <a:ea typeface="Noto Sans CJK SC Regular" panose="020B0500000000000000" pitchFamily="34" charset="-128"/>
              </a:rPr>
              <a:t>个视频片段</a:t>
            </a:r>
          </a:p>
          <a:p>
            <a:pPr lvl="1">
              <a:buClrTx/>
              <a:buFont typeface="Trebuchet MS" panose="020B0603020202020204" pitchFamily="34" charset="0"/>
              <a:buChar char="•"/>
            </a:pPr>
            <a:r>
              <a:rPr lang="zh-CN" altLang="en-US" dirty="0">
                <a:latin typeface="Trebuchet MS" panose="020B0603020202020204" pitchFamily="34" charset="0"/>
                <a:ea typeface="Noto Sans CJK SC Regular" panose="020B0500000000000000" pitchFamily="34" charset="-128"/>
              </a:rPr>
              <a:t>  对每个视频添加十句描述</a:t>
            </a:r>
          </a:p>
          <a:p>
            <a:pPr lvl="1">
              <a:buClrTx/>
              <a:buFont typeface="Trebuchet MS" panose="020B0603020202020204" pitchFamily="34" charset="0"/>
              <a:buChar char="•"/>
            </a:pPr>
            <a:endParaRPr lang="zh-CN" altLang="en-US" dirty="0">
              <a:latin typeface="Trebuchet MS" panose="020B0603020202020204" pitchFamily="34" charset="0"/>
              <a:ea typeface="Noto Sans CJK SC Regular" panose="020B0500000000000000" pitchFamily="34" charset="-128"/>
            </a:endParaRPr>
          </a:p>
          <a:p>
            <a:pPr>
              <a:buClrTx/>
              <a:buFont typeface="Trebuchet MS" panose="020B0603020202020204" pitchFamily="34" charset="0"/>
              <a:buChar char="•"/>
            </a:pPr>
            <a:r>
              <a:rPr lang="en-US" altLang="zh-CN" dirty="0">
                <a:latin typeface="Trebuchet MS" panose="020B0603020202020204" pitchFamily="34" charset="0"/>
                <a:ea typeface="Noto Sans CJK SC Regular" panose="020B0500000000000000" pitchFamily="34" charset="-128"/>
              </a:rPr>
              <a:t>  VGG</a:t>
            </a:r>
            <a:endParaRPr lang="zh-CN" altLang="en-US" dirty="0">
              <a:latin typeface="Trebuchet MS" panose="020B0603020202020204" pitchFamily="34" charset="0"/>
              <a:ea typeface="Noto Sans CJK SC Regular" panose="020B0500000000000000" pitchFamily="34" charset="-128"/>
            </a:endParaRPr>
          </a:p>
          <a:p>
            <a:pPr lvl="1">
              <a:buClrTx/>
              <a:buFont typeface="Trebuchet MS" panose="020B0603020202020204" pitchFamily="34" charset="0"/>
              <a:buChar char="•"/>
            </a:pPr>
            <a:r>
              <a:rPr lang="en-US" altLang="zh-CN" dirty="0">
                <a:latin typeface="Trebuchet MS" panose="020B0603020202020204" pitchFamily="34" charset="0"/>
                <a:ea typeface="Noto Sans CJK SC Regular" panose="020B0500000000000000" pitchFamily="34" charset="-128"/>
              </a:rPr>
              <a:t>  Visual Geometry Group</a:t>
            </a:r>
            <a:r>
              <a:rPr lang="zh-CN" altLang="en-US" dirty="0">
                <a:latin typeface="Trebuchet MS" panose="020B0603020202020204" pitchFamily="34" charset="0"/>
                <a:ea typeface="Noto Sans CJK SC Regular" panose="020B0500000000000000" pitchFamily="34" charset="-128"/>
              </a:rPr>
              <a:t>（牛津大学计算机视觉组）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zh-CN" altLang="en-US" dirty="0">
              <a:latin typeface="Trebuchet MS" panose="020B060302020202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1015FF-FF35-4C4D-BFFD-34ECF639D25B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zh-CN" altLang="en-US" sz="2400" dirty="0">
                <a:latin typeface="Trebuchet MS" panose="020B0603020202020204" pitchFamily="34" charset="0"/>
                <a:ea typeface="Noto Sans CJK SC Regular" panose="020B0500000000000000" pitchFamily="34" charset="-128"/>
              </a:rPr>
              <a:t>视频的描述</a:t>
            </a:r>
          </a:p>
        </p:txBody>
      </p:sp>
    </p:spTree>
    <p:extLst>
      <p:ext uri="{BB962C8B-B14F-4D97-AF65-F5344CB8AC3E}">
        <p14:creationId xmlns:p14="http://schemas.microsoft.com/office/powerpoint/2010/main" val="18904299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8F6B3E-95BD-4331-AA82-A4A92E319D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b="0" dirty="0">
                <a:latin typeface="Noto Sans CJK SC Bold" panose="020B0800000000000000" pitchFamily="34" charset="-122"/>
                <a:ea typeface="Noto Sans CJK SC Bold" panose="020B0800000000000000" pitchFamily="34" charset="-122"/>
              </a:rPr>
              <a:t>生成视频描述的流程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CE41B4-97EE-4084-B63F-BEE0C7EF17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4167" y="1391362"/>
            <a:ext cx="11054000" cy="5077342"/>
          </a:xfrm>
        </p:spPr>
        <p:txBody>
          <a:bodyPr/>
          <a:lstStyle/>
          <a:p>
            <a:pPr marL="739419" indent="-457200">
              <a:buClrTx/>
              <a:buFont typeface="+mj-lt"/>
              <a:buAutoNum type="arabicPeriod"/>
            </a:pPr>
            <a:r>
              <a:rPr lang="zh-CN" altLang="en-US" sz="2000" dirty="0">
                <a:latin typeface="Trebuchet MS" panose="020B0603020202020204" pitchFamily="34" charset="0"/>
                <a:ea typeface="Noto Sans CJK SC Regular" panose="020B0500000000000000" pitchFamily="34" charset="-128"/>
              </a:rPr>
              <a:t>导入数据集</a:t>
            </a:r>
          </a:p>
          <a:p>
            <a:pPr marL="739419" indent="-457200">
              <a:buClrTx/>
              <a:buFont typeface="+mj-lt"/>
              <a:buAutoNum type="arabicPeriod"/>
            </a:pPr>
            <a:r>
              <a:rPr lang="zh-CN" altLang="en-US" sz="2000" dirty="0">
                <a:latin typeface="Trebuchet MS" panose="020B0603020202020204" pitchFamily="34" charset="0"/>
                <a:ea typeface="Noto Sans CJK SC Regular" panose="020B0500000000000000" pitchFamily="34" charset="-128"/>
              </a:rPr>
              <a:t>视频的正确描述与其预测值对比</a:t>
            </a:r>
          </a:p>
          <a:p>
            <a:pPr marL="1310913" lvl="1" indent="-457200">
              <a:buClrTx/>
              <a:buFont typeface="+mj-lt"/>
              <a:buAutoNum type="alphaLcPeriod"/>
            </a:pPr>
            <a:r>
              <a:rPr lang="zh-CN" altLang="en-US" dirty="0">
                <a:latin typeface="Trebuchet MS" panose="020B0603020202020204" pitchFamily="34" charset="0"/>
                <a:ea typeface="Noto Sans CJK SC Regular" panose="020B0500000000000000" pitchFamily="34" charset="-128"/>
              </a:rPr>
              <a:t>创建单个视频片段的均值向量</a:t>
            </a:r>
          </a:p>
          <a:p>
            <a:pPr marL="1310913" lvl="1" indent="-457200">
              <a:buClrTx/>
              <a:buFont typeface="+mj-lt"/>
              <a:buAutoNum type="alphaLcPeriod"/>
            </a:pPr>
            <a:r>
              <a:rPr lang="zh-CN" altLang="en-US" dirty="0">
                <a:latin typeface="Trebuchet MS" panose="020B0603020202020204" pitchFamily="34" charset="0"/>
                <a:ea typeface="Noto Sans CJK SC Regular" panose="020B0500000000000000" pitchFamily="34" charset="-128"/>
              </a:rPr>
              <a:t>这将生成 </a:t>
            </a:r>
            <a:r>
              <a:rPr lang="en-US" altLang="zh-CN" dirty="0">
                <a:latin typeface="Trebuchet MS" panose="020B0603020202020204" pitchFamily="34" charset="0"/>
                <a:ea typeface="Noto Sans CJK SC Regular" panose="020B0500000000000000" pitchFamily="34" charset="-128"/>
              </a:rPr>
              <a:t>FC7 </a:t>
            </a:r>
            <a:r>
              <a:rPr lang="zh-CN" altLang="en-US" dirty="0">
                <a:latin typeface="Trebuchet MS" panose="020B0603020202020204" pitchFamily="34" charset="0"/>
                <a:ea typeface="Noto Sans CJK SC Regular" panose="020B0500000000000000" pitchFamily="34" charset="-128"/>
              </a:rPr>
              <a:t>层对每一帧的高级别的特征表达</a:t>
            </a:r>
          </a:p>
          <a:p>
            <a:pPr marL="1310913" lvl="1" indent="-457200">
              <a:buClrTx/>
              <a:buFont typeface="+mj-lt"/>
              <a:buAutoNum type="alphaLcPeriod"/>
            </a:pPr>
            <a:r>
              <a:rPr lang="zh-CN" altLang="en-US" dirty="0">
                <a:latin typeface="Trebuchet MS" panose="020B0603020202020204" pitchFamily="34" charset="0"/>
                <a:ea typeface="Noto Sans CJK SC Regular" panose="020B0500000000000000" pitchFamily="34" charset="-128"/>
              </a:rPr>
              <a:t>与实验 </a:t>
            </a:r>
            <a:r>
              <a:rPr lang="en-US" altLang="zh-CN" dirty="0">
                <a:latin typeface="Trebuchet MS" panose="020B0603020202020204" pitchFamily="34" charset="0"/>
                <a:ea typeface="Noto Sans CJK SC Regular" panose="020B0500000000000000" pitchFamily="34" charset="-128"/>
              </a:rPr>
              <a:t>2 </a:t>
            </a:r>
            <a:r>
              <a:rPr lang="zh-CN" altLang="en-US" dirty="0">
                <a:latin typeface="Trebuchet MS" panose="020B0603020202020204" pitchFamily="34" charset="0"/>
                <a:ea typeface="Noto Sans CJK SC Regular" panose="020B0500000000000000" pitchFamily="34" charset="-128"/>
              </a:rPr>
              <a:t>的操作过程相似</a:t>
            </a:r>
          </a:p>
          <a:p>
            <a:pPr marL="739419" indent="-457200">
              <a:buClrTx/>
              <a:buFont typeface="+mj-lt"/>
              <a:buAutoNum type="arabicPeriod"/>
            </a:pPr>
            <a:r>
              <a:rPr lang="zh-CN" altLang="en-US" sz="2000" dirty="0">
                <a:latin typeface="Trebuchet MS" panose="020B0603020202020204" pitchFamily="34" charset="0"/>
                <a:ea typeface="Noto Sans CJK SC Regular" panose="020B0500000000000000" pitchFamily="34" charset="-128"/>
              </a:rPr>
              <a:t>将描述与特征进行匹配</a:t>
            </a:r>
          </a:p>
          <a:p>
            <a:pPr marL="1310913" lvl="1" indent="-457200">
              <a:buClrTx/>
              <a:buFont typeface="+mj-lt"/>
              <a:buAutoNum type="alphaLcPeriod"/>
            </a:pPr>
            <a:r>
              <a:rPr lang="zh-CN" altLang="en-US" dirty="0">
                <a:latin typeface="Trebuchet MS" panose="020B0603020202020204" pitchFamily="34" charset="0"/>
                <a:ea typeface="Noto Sans CJK SC Regular" panose="020B0500000000000000" pitchFamily="34" charset="-128"/>
              </a:rPr>
              <a:t>将处理一个子数据集</a:t>
            </a:r>
          </a:p>
          <a:p>
            <a:pPr marL="739419" indent="-457200">
              <a:buClrTx/>
              <a:buFont typeface="+mj-lt"/>
              <a:buAutoNum type="arabicPeriod"/>
            </a:pPr>
            <a:r>
              <a:rPr lang="zh-CN" altLang="en-US" sz="2000" dirty="0">
                <a:latin typeface="Trebuchet MS" panose="020B0603020202020204" pitchFamily="34" charset="0"/>
                <a:ea typeface="Noto Sans CJK SC Regular" panose="020B0500000000000000" pitchFamily="34" charset="-128"/>
              </a:rPr>
              <a:t>预测描述的下一个单词</a:t>
            </a:r>
          </a:p>
          <a:p>
            <a:pPr marL="1310913" lvl="1" indent="-457200">
              <a:buClrTx/>
              <a:buFont typeface="+mj-lt"/>
              <a:buAutoNum type="alphaLcPeriod"/>
            </a:pPr>
            <a:r>
              <a:rPr lang="zh-CN" altLang="en-US" dirty="0">
                <a:latin typeface="Trebuchet MS" panose="020B0603020202020204" pitchFamily="34" charset="0"/>
                <a:ea typeface="Noto Sans CJK SC Regular" panose="020B0500000000000000" pitchFamily="34" charset="-128"/>
              </a:rPr>
              <a:t>解析、标签化等。</a:t>
            </a:r>
          </a:p>
        </p:txBody>
      </p:sp>
    </p:spTree>
    <p:extLst>
      <p:ext uri="{BB962C8B-B14F-4D97-AF65-F5344CB8AC3E}">
        <p14:creationId xmlns:p14="http://schemas.microsoft.com/office/powerpoint/2010/main" val="17422980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8F6B3E-95BD-4331-AA82-A4A92E319D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b="0" dirty="0">
                <a:latin typeface="Noto Sans CJK SC Bold" panose="020B0800000000000000" pitchFamily="34" charset="-122"/>
                <a:ea typeface="Noto Sans CJK SC Bold" panose="020B0800000000000000" pitchFamily="34" charset="-122"/>
              </a:rPr>
              <a:t>生成视频描述的流程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CE41B4-97EE-4084-B63F-BEE0C7EF17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4167" y="1665514"/>
            <a:ext cx="11054000" cy="4803189"/>
          </a:xfrm>
        </p:spPr>
        <p:txBody>
          <a:bodyPr/>
          <a:lstStyle/>
          <a:p>
            <a:pPr marL="739419" indent="-457200">
              <a:buClrTx/>
              <a:buFont typeface="+mj-lt"/>
              <a:buAutoNum type="arabicPeriod" startAt="5"/>
            </a:pPr>
            <a:r>
              <a:rPr lang="zh-CN" altLang="en-US" sz="2400" dirty="0">
                <a:latin typeface="Trebuchet MS" panose="020B0603020202020204" pitchFamily="34" charset="0"/>
                <a:ea typeface="Noto Sans CJK SC Regular" panose="020B0500000000000000" pitchFamily="34" charset="-128"/>
              </a:rPr>
              <a:t>构建网络 </a:t>
            </a:r>
            <a:r>
              <a:rPr lang="en-US" altLang="zh-CN" sz="2400" dirty="0">
                <a:latin typeface="Trebuchet MS" panose="020B0603020202020204" pitchFamily="34" charset="0"/>
                <a:ea typeface="Noto Sans CJK SC Regular" panose="020B0500000000000000" pitchFamily="34" charset="-128"/>
              </a:rPr>
              <a:t>(RNN)</a:t>
            </a:r>
          </a:p>
          <a:p>
            <a:pPr marL="1310913" lvl="1" indent="-457200">
              <a:buClrTx/>
              <a:buFont typeface="+mj-lt"/>
              <a:buAutoNum type="alphaLcPeriod"/>
            </a:pPr>
            <a:r>
              <a:rPr lang="zh-CN" altLang="en-US" sz="2400" dirty="0">
                <a:latin typeface="Trebuchet MS" panose="020B0603020202020204" pitchFamily="34" charset="0"/>
                <a:ea typeface="Noto Sans CJK SC Regular" panose="020B0500000000000000" pitchFamily="34" charset="-128"/>
              </a:rPr>
              <a:t>注意：在运行代码块前进行问题排查</a:t>
            </a:r>
          </a:p>
          <a:p>
            <a:pPr marL="739419" indent="-457200">
              <a:buClrTx/>
              <a:buFont typeface="+mj-lt"/>
              <a:buAutoNum type="arabicPeriod" startAt="5"/>
            </a:pPr>
            <a:r>
              <a:rPr lang="zh-CN" altLang="en-US" sz="2400" dirty="0">
                <a:latin typeface="Trebuchet MS" panose="020B0603020202020204" pitchFamily="34" charset="0"/>
                <a:ea typeface="Noto Sans CJK SC Regular" panose="020B0500000000000000" pitchFamily="34" charset="-128"/>
              </a:rPr>
              <a:t>训练</a:t>
            </a:r>
            <a:r>
              <a:rPr lang="en-US" altLang="zh-CN" sz="2400" dirty="0">
                <a:latin typeface="Trebuchet MS" panose="020B0603020202020204" pitchFamily="34" charset="0"/>
                <a:ea typeface="Noto Sans CJK SC Regular" panose="020B0500000000000000" pitchFamily="34" charset="-128"/>
              </a:rPr>
              <a:t>/</a:t>
            </a:r>
            <a:r>
              <a:rPr lang="zh-CN" altLang="en-US" sz="2400" dirty="0">
                <a:latin typeface="Trebuchet MS" panose="020B0603020202020204" pitchFamily="34" charset="0"/>
                <a:ea typeface="Noto Sans CJK SC Regular" panose="020B0500000000000000" pitchFamily="34" charset="-128"/>
              </a:rPr>
              <a:t>建立模型</a:t>
            </a:r>
          </a:p>
          <a:p>
            <a:pPr marL="1310913" lvl="1" indent="-457200">
              <a:buClrTx/>
              <a:buFont typeface="+mj-lt"/>
              <a:buAutoNum type="alphaLcPeriod"/>
            </a:pPr>
            <a:r>
              <a:rPr lang="zh-CN" altLang="en-US" sz="2400" dirty="0">
                <a:latin typeface="Trebuchet MS" panose="020B0603020202020204" pitchFamily="34" charset="0"/>
                <a:ea typeface="Noto Sans CJK SC Regular" panose="020B0500000000000000" pitchFamily="34" charset="-128"/>
              </a:rPr>
              <a:t>注意：在运行代码块前进行问题排查</a:t>
            </a:r>
          </a:p>
          <a:p>
            <a:pPr marL="739419" indent="-457200">
              <a:buClrTx/>
              <a:buFont typeface="+mj-lt"/>
              <a:buAutoNum type="arabicPeriod" startAt="5"/>
            </a:pPr>
            <a:r>
              <a:rPr lang="zh-CN" altLang="en-US" sz="2400" dirty="0">
                <a:latin typeface="Trebuchet MS" panose="020B0603020202020204" pitchFamily="34" charset="0"/>
                <a:ea typeface="Noto Sans CJK SC Regular" panose="020B0500000000000000" pitchFamily="34" charset="-128"/>
              </a:rPr>
              <a:t>训练集图像的描述与其预测值对比</a:t>
            </a:r>
          </a:p>
          <a:p>
            <a:pPr marL="739419" indent="-457200">
              <a:buClrTx/>
              <a:buFont typeface="+mj-lt"/>
              <a:buAutoNum type="arabicPeriod" startAt="5"/>
            </a:pPr>
            <a:r>
              <a:rPr lang="zh-CN" altLang="en-US" sz="2400" dirty="0">
                <a:latin typeface="Trebuchet MS" panose="020B0603020202020204" pitchFamily="34" charset="0"/>
                <a:ea typeface="Noto Sans CJK SC Regular" panose="020B0500000000000000" pitchFamily="34" charset="-128"/>
              </a:rPr>
              <a:t>生成验证集视频的描述</a:t>
            </a:r>
          </a:p>
          <a:p>
            <a:pPr marL="739419" indent="-457200">
              <a:buFont typeface="+mj-lt"/>
              <a:buAutoNum type="arabicPeriod" startAt="5"/>
            </a:pPr>
            <a:endParaRPr lang="zh-CN" altLang="en-US" sz="2400" dirty="0">
              <a:latin typeface="Trebuchet MS" panose="020B0603020202020204" pitchFamily="34" charset="0"/>
              <a:ea typeface="Noto Sans CJK SC Regular" panose="020B0500000000000000" pitchFamily="34" charset="-128"/>
            </a:endParaRPr>
          </a:p>
          <a:p>
            <a:pPr marL="739419" indent="-457200">
              <a:buFont typeface="+mj-lt"/>
              <a:buAutoNum type="arabicPeriod" startAt="5"/>
            </a:pPr>
            <a:endParaRPr lang="zh-CN" altLang="en-US" sz="2400" dirty="0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32621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3806937" y="1875643"/>
            <a:ext cx="310260" cy="1474758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07995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000">
              <a:solidFill>
                <a:srgbClr val="FFFFFF"/>
              </a:solidFill>
              <a:latin typeface="Trebuchet MS" panose="020B0603020202020204" pitchFamily="34" charset="0"/>
              <a:sym typeface="Arial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7920" y="1702870"/>
            <a:ext cx="1188329" cy="89124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7920" y="1852870"/>
            <a:ext cx="1188329" cy="89124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7920" y="2002870"/>
            <a:ext cx="1188329" cy="89124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7920" y="2152870"/>
            <a:ext cx="1188329" cy="89124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7920" y="2302870"/>
            <a:ext cx="1188329" cy="89124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7920" y="2452870"/>
            <a:ext cx="1188329" cy="891247"/>
          </a:xfrm>
          <a:prstGeom prst="rect">
            <a:avLst/>
          </a:prstGeom>
        </p:spPr>
      </p:pic>
      <p:sp>
        <p:nvSpPr>
          <p:cNvPr id="11" name="Right Arrow 10"/>
          <p:cNvSpPr/>
          <p:nvPr/>
        </p:nvSpPr>
        <p:spPr>
          <a:xfrm>
            <a:off x="2000735" y="2025590"/>
            <a:ext cx="713466" cy="2459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07995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000">
              <a:solidFill>
                <a:srgbClr val="FFFFFF"/>
              </a:solidFill>
              <a:latin typeface="Trebuchet MS" panose="020B0603020202020204" pitchFamily="34" charset="0"/>
              <a:sym typeface="Arial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237465" y="1866118"/>
            <a:ext cx="97510" cy="1474758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07995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000">
              <a:solidFill>
                <a:srgbClr val="FFFFFF"/>
              </a:solidFill>
              <a:latin typeface="Trebuchet MS" panose="020B0603020202020204" pitchFamily="34" charset="0"/>
              <a:sym typeface="Arial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447015" y="1875643"/>
            <a:ext cx="97510" cy="1474758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07995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000">
              <a:solidFill>
                <a:srgbClr val="FFFFFF"/>
              </a:solidFill>
              <a:latin typeface="Trebuchet MS" panose="020B0603020202020204" pitchFamily="34" charset="0"/>
              <a:sym typeface="Arial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666089" y="1875337"/>
            <a:ext cx="97510" cy="1474758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07995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000">
              <a:solidFill>
                <a:srgbClr val="FFFFFF"/>
              </a:solidFill>
              <a:latin typeface="Trebuchet MS" panose="020B0603020202020204" pitchFamily="34" charset="0"/>
              <a:sym typeface="Arial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936751" y="1875643"/>
            <a:ext cx="310260" cy="1474758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07995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000">
              <a:solidFill>
                <a:srgbClr val="FFFFFF"/>
              </a:solidFill>
              <a:latin typeface="Trebuchet MS" panose="020B0603020202020204" pitchFamily="34" charset="0"/>
              <a:sym typeface="Arial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378387" y="1875643"/>
            <a:ext cx="310260" cy="1474758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07995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000">
              <a:solidFill>
                <a:srgbClr val="FFFFFF"/>
              </a:solidFill>
              <a:latin typeface="Trebuchet MS" panose="020B0603020202020204" pitchFamily="34" charset="0"/>
              <a:sym typeface="Arial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889593" y="1866118"/>
            <a:ext cx="1908697" cy="1474758"/>
          </a:xfrm>
          <a:prstGeom prst="rect">
            <a:avLst/>
          </a:prstGeom>
          <a:solidFill>
            <a:schemeClr val="tx2">
              <a:alpha val="65098"/>
            </a:schemeClr>
          </a:solidFill>
          <a:ln>
            <a:solidFill>
              <a:srgbClr val="609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0799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000" dirty="0">
                <a:solidFill>
                  <a:srgbClr val="000000"/>
                </a:solidFill>
                <a:latin typeface="Trebuchet MS" panose="020B0603020202020204" pitchFamily="34" charset="0"/>
                <a:ea typeface="Noto Sans CJK SC Regular" panose="020B0500000000000000" pitchFamily="34" charset="-128"/>
                <a:sym typeface="Arial"/>
              </a:rPr>
              <a:t>CNN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4492984" y="3616881"/>
            <a:ext cx="757" cy="4512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4449187" y="4123281"/>
            <a:ext cx="97510" cy="1474758"/>
          </a:xfrm>
          <a:prstGeom prst="rect">
            <a:avLst/>
          </a:prstGeom>
          <a:solidFill>
            <a:schemeClr val="tx2"/>
          </a:solidFill>
          <a:ln>
            <a:solidFill>
              <a:srgbClr val="609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07995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000">
              <a:solidFill>
                <a:srgbClr val="FFFFFF"/>
              </a:solidFill>
              <a:latin typeface="Trebuchet MS" panose="020B0603020202020204" pitchFamily="34" charset="0"/>
              <a:sym typeface="Arial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968909" y="3734434"/>
            <a:ext cx="15339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799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600">
                <a:solidFill>
                  <a:srgbClr val="000000"/>
                </a:solidFill>
                <a:latin typeface="Trebuchet MS" panose="020B0603020202020204" pitchFamily="34" charset="0"/>
                <a:ea typeface="Noto Sans CJK SC Regular" panose="020B0500000000000000" pitchFamily="34" charset="-128"/>
                <a:cs typeface="Arial"/>
                <a:sym typeface="Arial"/>
              </a:rPr>
              <a:t>提取的特征</a:t>
            </a:r>
          </a:p>
          <a:p>
            <a:pPr algn="ctr" defTabSz="50799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600">
                <a:solidFill>
                  <a:srgbClr val="000000"/>
                </a:solidFill>
                <a:latin typeface="Trebuchet MS" panose="020B0603020202020204" pitchFamily="34" charset="0"/>
                <a:ea typeface="Noto Sans CJK SC Regular" panose="020B0500000000000000" pitchFamily="34" charset="-128"/>
                <a:cs typeface="Arial"/>
                <a:sym typeface="Arial"/>
              </a:rPr>
              <a:t>向量 </a:t>
            </a:r>
            <a:r>
              <a:rPr lang="en-US" altLang="zh-CN" sz="1600">
                <a:solidFill>
                  <a:srgbClr val="000000"/>
                </a:solidFill>
                <a:latin typeface="Trebuchet MS" panose="020B0603020202020204" pitchFamily="34" charset="0"/>
                <a:ea typeface="Noto Sans CJK SC Regular" panose="020B0500000000000000" pitchFamily="34" charset="-128"/>
                <a:cs typeface="Arial"/>
                <a:sym typeface="Arial"/>
              </a:rPr>
              <a:t>– fc7</a:t>
            </a:r>
            <a:endParaRPr lang="zh-CN" altLang="en-US" sz="1600" dirty="0">
              <a:solidFill>
                <a:srgbClr val="000000"/>
              </a:solidFill>
              <a:latin typeface="Trebuchet MS" panose="020B0603020202020204" pitchFamily="34" charset="0"/>
              <a:ea typeface="Noto Sans CJK SC Regular" panose="020B0500000000000000" pitchFamily="34" charset="-128"/>
              <a:cs typeface="Arial"/>
              <a:sym typeface="Arial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4601587" y="4275681"/>
            <a:ext cx="97510" cy="1474758"/>
          </a:xfrm>
          <a:prstGeom prst="rect">
            <a:avLst/>
          </a:prstGeom>
          <a:solidFill>
            <a:schemeClr val="tx2"/>
          </a:solidFill>
          <a:ln>
            <a:solidFill>
              <a:srgbClr val="609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07995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000">
              <a:solidFill>
                <a:srgbClr val="FFFFFF"/>
              </a:solidFill>
              <a:latin typeface="Trebuchet MS" panose="020B0603020202020204" pitchFamily="34" charset="0"/>
              <a:sym typeface="Arial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4753987" y="4428081"/>
            <a:ext cx="97510" cy="1474758"/>
          </a:xfrm>
          <a:prstGeom prst="rect">
            <a:avLst/>
          </a:prstGeom>
          <a:solidFill>
            <a:schemeClr val="tx2"/>
          </a:solidFill>
          <a:ln>
            <a:solidFill>
              <a:srgbClr val="609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07995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000">
              <a:solidFill>
                <a:srgbClr val="FFFFFF"/>
              </a:solidFill>
              <a:latin typeface="Trebuchet MS" panose="020B0603020202020204" pitchFamily="34" charset="0"/>
              <a:sym typeface="Arial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4906387" y="4580481"/>
            <a:ext cx="97510" cy="1474758"/>
          </a:xfrm>
          <a:prstGeom prst="rect">
            <a:avLst/>
          </a:prstGeom>
          <a:solidFill>
            <a:schemeClr val="tx2"/>
          </a:solidFill>
          <a:ln>
            <a:solidFill>
              <a:srgbClr val="609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07995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000">
              <a:solidFill>
                <a:srgbClr val="FFFFFF"/>
              </a:solidFill>
              <a:latin typeface="Trebuchet MS" panose="020B0603020202020204" pitchFamily="34" charset="0"/>
              <a:sym typeface="Arial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5509815" y="4326635"/>
            <a:ext cx="94573" cy="1728604"/>
          </a:xfrm>
          <a:prstGeom prst="rect">
            <a:avLst/>
          </a:prstGeom>
          <a:solidFill>
            <a:schemeClr val="tx2"/>
          </a:solidFill>
          <a:ln>
            <a:solidFill>
              <a:srgbClr val="609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07995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000">
              <a:solidFill>
                <a:srgbClr val="FFFFFF"/>
              </a:solidFill>
              <a:latin typeface="Trebuchet MS" panose="020B0603020202020204" pitchFamily="34" charset="0"/>
              <a:sym typeface="Arial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343057" y="2102278"/>
            <a:ext cx="11163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799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600">
                <a:solidFill>
                  <a:srgbClr val="000000"/>
                </a:solidFill>
                <a:latin typeface="Trebuchet MS" panose="020B0603020202020204" pitchFamily="34" charset="0"/>
                <a:ea typeface="Noto Sans CJK SC Regular" panose="020B0500000000000000" pitchFamily="34" charset="-128"/>
                <a:cs typeface="Arial"/>
                <a:sym typeface="Arial"/>
              </a:rPr>
              <a:t>预测</a:t>
            </a:r>
            <a:endParaRPr lang="zh-CN" altLang="en-US" sz="1600" dirty="0">
              <a:solidFill>
                <a:srgbClr val="000000"/>
              </a:solidFill>
              <a:latin typeface="Trebuchet MS" panose="020B0603020202020204" pitchFamily="34" charset="0"/>
              <a:ea typeface="Noto Sans CJK SC Regular" panose="020B0500000000000000" pitchFamily="34" charset="-128"/>
              <a:cs typeface="Arial"/>
              <a:sym typeface="Arial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5605584" y="1660516"/>
            <a:ext cx="117356" cy="1533909"/>
          </a:xfrm>
          <a:prstGeom prst="rect">
            <a:avLst/>
          </a:prstGeom>
          <a:solidFill>
            <a:schemeClr val="tx2"/>
          </a:solidFill>
          <a:ln>
            <a:solidFill>
              <a:srgbClr val="609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07995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>
              <a:solidFill>
                <a:srgbClr val="FFFFFF"/>
              </a:solidFill>
              <a:latin typeface="Trebuchet MS" panose="020B0603020202020204" pitchFamily="34" charset="0"/>
              <a:sym typeface="Arial"/>
            </a:endParaRPr>
          </a:p>
        </p:txBody>
      </p:sp>
      <p:cxnSp>
        <p:nvCxnSpPr>
          <p:cNvPr id="30" name="Straight Arrow Connector 29"/>
          <p:cNvCxnSpPr>
            <a:stCxn id="26" idx="3"/>
            <a:endCxn id="28" idx="1"/>
          </p:cNvCxnSpPr>
          <p:nvPr/>
        </p:nvCxnSpPr>
        <p:spPr>
          <a:xfrm flipV="1">
            <a:off x="5604388" y="4106749"/>
            <a:ext cx="1572927" cy="1084188"/>
          </a:xfrm>
          <a:prstGeom prst="straightConnector1">
            <a:avLst/>
          </a:prstGeom>
          <a:ln w="28575">
            <a:solidFill>
              <a:srgbClr val="609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29" idx="3"/>
            <a:endCxn id="28" idx="1"/>
          </p:cNvCxnSpPr>
          <p:nvPr/>
        </p:nvCxnSpPr>
        <p:spPr>
          <a:xfrm>
            <a:off x="5722941" y="2427472"/>
            <a:ext cx="1454374" cy="1679279"/>
          </a:xfrm>
          <a:prstGeom prst="straightConnector1">
            <a:avLst/>
          </a:prstGeom>
          <a:ln w="28575">
            <a:solidFill>
              <a:srgbClr val="609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7663172" y="5332369"/>
            <a:ext cx="12660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799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000">
                <a:solidFill>
                  <a:srgbClr val="000000"/>
                </a:solidFill>
                <a:latin typeface="Trebuchet MS" panose="020B0603020202020204" pitchFamily="34" charset="0"/>
                <a:ea typeface="Noto Sans CJK SC Regular" panose="020B0500000000000000" pitchFamily="34" charset="-128"/>
                <a:cs typeface="Arial"/>
                <a:sym typeface="Arial"/>
              </a:rPr>
              <a:t>LSTM </a:t>
            </a:r>
            <a:r>
              <a:rPr lang="zh-CN" altLang="en-US" sz="2000">
                <a:solidFill>
                  <a:srgbClr val="000000"/>
                </a:solidFill>
                <a:latin typeface="Trebuchet MS" panose="020B0603020202020204" pitchFamily="34" charset="0"/>
                <a:ea typeface="Noto Sans CJK SC Regular" panose="020B0500000000000000" pitchFamily="34" charset="-128"/>
                <a:cs typeface="Arial"/>
                <a:sym typeface="Arial"/>
              </a:rPr>
              <a:t>层</a:t>
            </a:r>
            <a:endParaRPr lang="zh-CN" altLang="en-US" sz="2000" dirty="0">
              <a:solidFill>
                <a:srgbClr val="000000"/>
              </a:solidFill>
              <a:latin typeface="Trebuchet MS" panose="020B0603020202020204" pitchFamily="34" charset="0"/>
              <a:ea typeface="Noto Sans CJK SC Regular" panose="020B0500000000000000" pitchFamily="34" charset="-128"/>
              <a:cs typeface="Arial"/>
              <a:sym typeface="Arial"/>
            </a:endParaRPr>
          </a:p>
        </p:txBody>
      </p:sp>
      <p:graphicFrame>
        <p:nvGraphicFramePr>
          <p:cNvPr id="33" name="Table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789276"/>
              </p:ext>
            </p:extLst>
          </p:nvPr>
        </p:nvGraphicFramePr>
        <p:xfrm>
          <a:off x="8660229" y="3267110"/>
          <a:ext cx="3402960" cy="18525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04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81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885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728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499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5812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5812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5812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57126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33449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277707">
                <a:tc>
                  <a:txBody>
                    <a:bodyPr/>
                    <a:lstStyle/>
                    <a:p>
                      <a:r>
                        <a:rPr lang="en-US" altLang="zh-CN" sz="1200" b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ea typeface="Noto Sans CJK SC Regular" panose="020B0500000000000000" pitchFamily="34" charset="-128"/>
                        </a:rPr>
                        <a:t>A</a:t>
                      </a:r>
                      <a:endParaRPr lang="en-US" altLang="zh-CN" sz="1200" b="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ea typeface="Noto Sans CJK SC Regular" panose="020B0500000000000000" pitchFamily="34" charset="-128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b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ea typeface="Noto Sans CJK SC Regular" panose="020B0500000000000000" pitchFamily="34" charset="-128"/>
                        </a:rPr>
                        <a:t>1</a:t>
                      </a:r>
                      <a:endParaRPr lang="en-US" altLang="zh-CN" sz="1200" b="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ea typeface="Noto Sans CJK SC Regular" panose="020B0500000000000000" pitchFamily="34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b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ea typeface="Noto Sans CJK SC Regular" panose="020B0500000000000000" pitchFamily="34" charset="-128"/>
                        </a:rPr>
                        <a:t>0</a:t>
                      </a:r>
                      <a:endParaRPr lang="en-US" altLang="zh-CN" sz="1200" b="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ea typeface="Noto Sans CJK SC Regular" panose="020B0500000000000000" pitchFamily="34" charset="-128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b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ea typeface="Noto Sans CJK SC Regular" panose="020B0500000000000000" pitchFamily="34" charset="-128"/>
                        </a:rPr>
                        <a:t>0</a:t>
                      </a:r>
                      <a:endParaRPr lang="en-US" altLang="zh-CN" sz="1200" b="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ea typeface="Noto Sans CJK SC Regular" panose="020B0500000000000000" pitchFamily="34" charset="-128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b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ea typeface="Noto Sans CJK SC Regular" panose="020B0500000000000000" pitchFamily="34" charset="-128"/>
                        </a:rPr>
                        <a:t>0</a:t>
                      </a:r>
                      <a:endParaRPr lang="en-US" altLang="zh-CN" sz="1200" b="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ea typeface="Noto Sans CJK SC Regular" panose="020B0500000000000000" pitchFamily="34" charset="-128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b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ea typeface="Noto Sans CJK SC Regular" panose="020B0500000000000000" pitchFamily="34" charset="-128"/>
                        </a:rPr>
                        <a:t>0</a:t>
                      </a:r>
                      <a:endParaRPr lang="en-US" altLang="zh-CN" sz="1200" b="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ea typeface="Noto Sans CJK SC Regular" panose="020B0500000000000000" pitchFamily="34" charset="-128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b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ea typeface="Noto Sans CJK SC Regular" panose="020B0500000000000000" pitchFamily="34" charset="-128"/>
                        </a:rPr>
                        <a:t>0</a:t>
                      </a:r>
                      <a:endParaRPr lang="en-US" altLang="zh-CN" sz="1200" b="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ea typeface="Noto Sans CJK SC Regular" panose="020B0500000000000000" pitchFamily="34" charset="-128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b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ea typeface="Noto Sans CJK SC Regular" panose="020B0500000000000000" pitchFamily="34" charset="-128"/>
                        </a:rPr>
                        <a:t>0</a:t>
                      </a:r>
                      <a:endParaRPr lang="en-US" altLang="zh-CN" sz="1200" b="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ea typeface="Noto Sans CJK SC Regular" panose="020B0500000000000000" pitchFamily="34" charset="-128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b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ea typeface="Noto Sans CJK SC Regular" panose="020B0500000000000000" pitchFamily="34" charset="-128"/>
                        </a:rPr>
                        <a:t>0</a:t>
                      </a:r>
                      <a:endParaRPr lang="en-US" altLang="zh-CN" sz="1200" b="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ea typeface="Noto Sans CJK SC Regular" panose="020B0500000000000000" pitchFamily="34" charset="-128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b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ea typeface="Noto Sans CJK SC Regular" panose="020B0500000000000000" pitchFamily="34" charset="-128"/>
                        </a:rPr>
                        <a:t>0</a:t>
                      </a:r>
                      <a:endParaRPr lang="en-US" altLang="zh-CN" sz="1200" b="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ea typeface="Noto Sans CJK SC Regular" panose="020B0500000000000000" pitchFamily="34" charset="-128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b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ea typeface="Noto Sans CJK SC Regular" panose="020B0500000000000000" pitchFamily="34" charset="-128"/>
                        </a:rPr>
                        <a:t>0</a:t>
                      </a:r>
                      <a:endParaRPr lang="en-US" altLang="zh-CN" sz="1200" b="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ea typeface="Noto Sans CJK SC Regular" panose="020B0500000000000000" pitchFamily="34" charset="-128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7707">
                <a:tc>
                  <a:txBody>
                    <a:bodyPr/>
                    <a:lstStyle/>
                    <a:p>
                      <a:r>
                        <a:rPr lang="en-US" altLang="zh-CN" sz="120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ea typeface="Noto Sans CJK SC Regular" panose="020B0500000000000000" pitchFamily="34" charset="-128"/>
                        </a:rPr>
                        <a:t>boy</a:t>
                      </a:r>
                      <a:endParaRPr lang="en-US" altLang="zh-CN" sz="120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ea typeface="Noto Sans CJK SC Regular" panose="020B0500000000000000" pitchFamily="34" charset="-128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ea typeface="Noto Sans CJK SC Regular" panose="020B0500000000000000" pitchFamily="34" charset="-128"/>
                        </a:rPr>
                        <a:t>0</a:t>
                      </a:r>
                      <a:endParaRPr lang="en-US" altLang="zh-CN" sz="120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ea typeface="Noto Sans CJK SC Regular" panose="020B0500000000000000" pitchFamily="34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ea typeface="Noto Sans CJK SC Regular" panose="020B0500000000000000" pitchFamily="34" charset="-128"/>
                        </a:rPr>
                        <a:t>0</a:t>
                      </a:r>
                      <a:endParaRPr lang="en-US" altLang="zh-CN" sz="120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ea typeface="Noto Sans CJK SC Regular" panose="020B0500000000000000" pitchFamily="34" charset="-128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ea typeface="Noto Sans CJK SC Regular" panose="020B0500000000000000" pitchFamily="34" charset="-128"/>
                        </a:rPr>
                        <a:t>0</a:t>
                      </a:r>
                      <a:endParaRPr lang="en-US" altLang="zh-CN" sz="120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ea typeface="Noto Sans CJK SC Regular" panose="020B0500000000000000" pitchFamily="34" charset="-128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ea typeface="Noto Sans CJK SC Regular" panose="020B0500000000000000" pitchFamily="34" charset="-128"/>
                        </a:rPr>
                        <a:t>0</a:t>
                      </a:r>
                      <a:endParaRPr lang="en-US" altLang="zh-CN" sz="120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ea typeface="Noto Sans CJK SC Regular" panose="020B0500000000000000" pitchFamily="34" charset="-128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ea typeface="Noto Sans CJK SC Regular" panose="020B0500000000000000" pitchFamily="34" charset="-128"/>
                        </a:rPr>
                        <a:t>1</a:t>
                      </a:r>
                      <a:endParaRPr lang="en-US" altLang="zh-CN" sz="120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ea typeface="Noto Sans CJK SC Regular" panose="020B0500000000000000" pitchFamily="34" charset="-128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ea typeface="Noto Sans CJK SC Regular" panose="020B0500000000000000" pitchFamily="34" charset="-128"/>
                        </a:rPr>
                        <a:t>0</a:t>
                      </a:r>
                      <a:endParaRPr lang="en-US" altLang="zh-CN" sz="120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ea typeface="Noto Sans CJK SC Regular" panose="020B0500000000000000" pitchFamily="34" charset="-128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ea typeface="Noto Sans CJK SC Regular" panose="020B0500000000000000" pitchFamily="34" charset="-128"/>
                        </a:rPr>
                        <a:t>0</a:t>
                      </a:r>
                      <a:endParaRPr lang="en-US" altLang="zh-CN" sz="120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ea typeface="Noto Sans CJK SC Regular" panose="020B0500000000000000" pitchFamily="34" charset="-128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ea typeface="Noto Sans CJK SC Regular" panose="020B0500000000000000" pitchFamily="34" charset="-128"/>
                        </a:rPr>
                        <a:t>0</a:t>
                      </a:r>
                      <a:endParaRPr lang="en-US" altLang="zh-CN" sz="120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ea typeface="Noto Sans CJK SC Regular" panose="020B0500000000000000" pitchFamily="34" charset="-128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ea typeface="Noto Sans CJK SC Regular" panose="020B0500000000000000" pitchFamily="34" charset="-128"/>
                        </a:rPr>
                        <a:t>0</a:t>
                      </a:r>
                      <a:endParaRPr lang="en-US" altLang="zh-CN" sz="120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ea typeface="Noto Sans CJK SC Regular" panose="020B0500000000000000" pitchFamily="34" charset="-128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ea typeface="Noto Sans CJK SC Regular" panose="020B0500000000000000" pitchFamily="34" charset="-128"/>
                        </a:rPr>
                        <a:t>0</a:t>
                      </a:r>
                      <a:endParaRPr lang="en-US" altLang="zh-CN" sz="120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ea typeface="Noto Sans CJK SC Regular" panose="020B0500000000000000" pitchFamily="34" charset="-128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7707">
                <a:tc>
                  <a:txBody>
                    <a:bodyPr/>
                    <a:lstStyle/>
                    <a:p>
                      <a:r>
                        <a:rPr lang="en-US" altLang="zh-CN" sz="120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ea typeface="Noto Sans CJK SC Regular" panose="020B0500000000000000" pitchFamily="34" charset="-128"/>
                        </a:rPr>
                        <a:t>is</a:t>
                      </a:r>
                      <a:endParaRPr lang="en-US" altLang="zh-CN" sz="120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ea typeface="Noto Sans CJK SC Regular" panose="020B0500000000000000" pitchFamily="34" charset="-128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ea typeface="Noto Sans CJK SC Regular" panose="020B0500000000000000" pitchFamily="34" charset="-128"/>
                        </a:rPr>
                        <a:t>0</a:t>
                      </a:r>
                      <a:endParaRPr lang="en-US" altLang="zh-CN" sz="120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ea typeface="Noto Sans CJK SC Regular" panose="020B0500000000000000" pitchFamily="34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ea typeface="Noto Sans CJK SC Regular" panose="020B0500000000000000" pitchFamily="34" charset="-128"/>
                        </a:rPr>
                        <a:t>0</a:t>
                      </a:r>
                      <a:endParaRPr lang="en-US" altLang="zh-CN" sz="120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ea typeface="Noto Sans CJK SC Regular" panose="020B0500000000000000" pitchFamily="34" charset="-128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ea typeface="Noto Sans CJK SC Regular" panose="020B0500000000000000" pitchFamily="34" charset="-128"/>
                        </a:rPr>
                        <a:t>0</a:t>
                      </a:r>
                      <a:endParaRPr lang="en-US" altLang="zh-CN" sz="120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ea typeface="Noto Sans CJK SC Regular" panose="020B0500000000000000" pitchFamily="34" charset="-128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ea typeface="Noto Sans CJK SC Regular" panose="020B0500000000000000" pitchFamily="34" charset="-128"/>
                        </a:rPr>
                        <a:t>1</a:t>
                      </a:r>
                      <a:endParaRPr lang="en-US" altLang="zh-CN" sz="120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ea typeface="Noto Sans CJK SC Regular" panose="020B0500000000000000" pitchFamily="34" charset="-128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ea typeface="Noto Sans CJK SC Regular" panose="020B0500000000000000" pitchFamily="34" charset="-128"/>
                        </a:rPr>
                        <a:t>0</a:t>
                      </a:r>
                      <a:endParaRPr lang="en-US" altLang="zh-CN" sz="120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ea typeface="Noto Sans CJK SC Regular" panose="020B0500000000000000" pitchFamily="34" charset="-128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ea typeface="Noto Sans CJK SC Regular" panose="020B0500000000000000" pitchFamily="34" charset="-128"/>
                        </a:rPr>
                        <a:t>0</a:t>
                      </a:r>
                      <a:endParaRPr lang="en-US" altLang="zh-CN" sz="120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ea typeface="Noto Sans CJK SC Regular" panose="020B0500000000000000" pitchFamily="34" charset="-128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ea typeface="Noto Sans CJK SC Regular" panose="020B0500000000000000" pitchFamily="34" charset="-128"/>
                        </a:rPr>
                        <a:t>0</a:t>
                      </a:r>
                      <a:endParaRPr lang="en-US" altLang="zh-CN" sz="120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ea typeface="Noto Sans CJK SC Regular" panose="020B0500000000000000" pitchFamily="34" charset="-128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ea typeface="Noto Sans CJK SC Regular" panose="020B0500000000000000" pitchFamily="34" charset="-128"/>
                        </a:rPr>
                        <a:t>0</a:t>
                      </a:r>
                      <a:endParaRPr lang="en-US" altLang="zh-CN" sz="120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ea typeface="Noto Sans CJK SC Regular" panose="020B0500000000000000" pitchFamily="34" charset="-128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ea typeface="Noto Sans CJK SC Regular" panose="020B0500000000000000" pitchFamily="34" charset="-128"/>
                        </a:rPr>
                        <a:t>0</a:t>
                      </a:r>
                      <a:endParaRPr lang="en-US" altLang="zh-CN" sz="120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ea typeface="Noto Sans CJK SC Regular" panose="020B0500000000000000" pitchFamily="34" charset="-128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ea typeface="Noto Sans CJK SC Regular" panose="020B0500000000000000" pitchFamily="34" charset="-128"/>
                        </a:rPr>
                        <a:t>0</a:t>
                      </a:r>
                      <a:endParaRPr lang="en-US" altLang="zh-CN" sz="120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ea typeface="Noto Sans CJK SC Regular" panose="020B0500000000000000" pitchFamily="34" charset="-128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3973">
                <a:tc>
                  <a:txBody>
                    <a:bodyPr/>
                    <a:lstStyle/>
                    <a:p>
                      <a:r>
                        <a:rPr lang="en-US" altLang="zh-CN" sz="1200" baseline="0" dirty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ea typeface="Noto Sans CJK SC Regular" panose="020B0500000000000000" pitchFamily="34" charset="-128"/>
                        </a:rPr>
                        <a:t>playing</a:t>
                      </a:r>
                      <a:endParaRPr lang="zh-CN" altLang="en-US" sz="120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ea typeface="Noto Sans CJK SC Regular" panose="020B0500000000000000" pitchFamily="34" charset="-128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ea typeface="Noto Sans CJK SC Regular" panose="020B0500000000000000" pitchFamily="34" charset="-128"/>
                        </a:rPr>
                        <a:t>0</a:t>
                      </a:r>
                      <a:endParaRPr lang="en-US" altLang="zh-CN" sz="120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ea typeface="Noto Sans CJK SC Regular" panose="020B0500000000000000" pitchFamily="34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ea typeface="Noto Sans CJK SC Regular" panose="020B0500000000000000" pitchFamily="34" charset="-128"/>
                        </a:rPr>
                        <a:t>0</a:t>
                      </a:r>
                      <a:endParaRPr lang="en-US" altLang="zh-CN" sz="120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ea typeface="Noto Sans CJK SC Regular" panose="020B0500000000000000" pitchFamily="34" charset="-128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ea typeface="Noto Sans CJK SC Regular" panose="020B0500000000000000" pitchFamily="34" charset="-128"/>
                        </a:rPr>
                        <a:t>1</a:t>
                      </a:r>
                      <a:endParaRPr lang="en-US" altLang="zh-CN" sz="120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ea typeface="Noto Sans CJK SC Regular" panose="020B0500000000000000" pitchFamily="34" charset="-128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ea typeface="Noto Sans CJK SC Regular" panose="020B0500000000000000" pitchFamily="34" charset="-128"/>
                        </a:rPr>
                        <a:t>0</a:t>
                      </a:r>
                      <a:endParaRPr lang="en-US" altLang="zh-CN" sz="120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ea typeface="Noto Sans CJK SC Regular" panose="020B0500000000000000" pitchFamily="34" charset="-128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ea typeface="Noto Sans CJK SC Regular" panose="020B0500000000000000" pitchFamily="34" charset="-128"/>
                        </a:rPr>
                        <a:t>0</a:t>
                      </a:r>
                      <a:endParaRPr lang="en-US" altLang="zh-CN" sz="120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ea typeface="Noto Sans CJK SC Regular" panose="020B0500000000000000" pitchFamily="34" charset="-128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ea typeface="Noto Sans CJK SC Regular" panose="020B0500000000000000" pitchFamily="34" charset="-128"/>
                        </a:rPr>
                        <a:t>0</a:t>
                      </a:r>
                      <a:endParaRPr lang="en-US" altLang="zh-CN" sz="120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ea typeface="Noto Sans CJK SC Regular" panose="020B0500000000000000" pitchFamily="34" charset="-128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ea typeface="Noto Sans CJK SC Regular" panose="020B0500000000000000" pitchFamily="34" charset="-128"/>
                        </a:rPr>
                        <a:t>0</a:t>
                      </a:r>
                      <a:endParaRPr lang="en-US" altLang="zh-CN" sz="120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ea typeface="Noto Sans CJK SC Regular" panose="020B0500000000000000" pitchFamily="34" charset="-128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ea typeface="Noto Sans CJK SC Regular" panose="020B0500000000000000" pitchFamily="34" charset="-128"/>
                        </a:rPr>
                        <a:t>0</a:t>
                      </a:r>
                      <a:endParaRPr lang="en-US" altLang="zh-CN" sz="120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ea typeface="Noto Sans CJK SC Regular" panose="020B0500000000000000" pitchFamily="34" charset="-128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ea typeface="Noto Sans CJK SC Regular" panose="020B0500000000000000" pitchFamily="34" charset="-128"/>
                        </a:rPr>
                        <a:t>0</a:t>
                      </a:r>
                      <a:endParaRPr lang="en-US" altLang="zh-CN" sz="120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ea typeface="Noto Sans CJK SC Regular" panose="020B0500000000000000" pitchFamily="34" charset="-128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ea typeface="Noto Sans CJK SC Regular" panose="020B0500000000000000" pitchFamily="34" charset="-128"/>
                        </a:rPr>
                        <a:t>0</a:t>
                      </a:r>
                      <a:endParaRPr lang="en-US" altLang="zh-CN" sz="120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ea typeface="Noto Sans CJK SC Regular" panose="020B0500000000000000" pitchFamily="34" charset="-128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7707">
                <a:tc>
                  <a:txBody>
                    <a:bodyPr/>
                    <a:lstStyle/>
                    <a:p>
                      <a:r>
                        <a:rPr lang="en-US" altLang="zh-CN" sz="120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ea typeface="Noto Sans CJK SC Regular" panose="020B0500000000000000" pitchFamily="34" charset="-128"/>
                        </a:rPr>
                        <a:t>the</a:t>
                      </a:r>
                      <a:endParaRPr lang="en-US" altLang="zh-CN" sz="120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ea typeface="Noto Sans CJK SC Regular" panose="020B0500000000000000" pitchFamily="34" charset="-128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ea typeface="Noto Sans CJK SC Regular" panose="020B0500000000000000" pitchFamily="34" charset="-128"/>
                        </a:rPr>
                        <a:t>0</a:t>
                      </a:r>
                      <a:endParaRPr lang="en-US" altLang="zh-CN" sz="120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ea typeface="Noto Sans CJK SC Regular" panose="020B0500000000000000" pitchFamily="34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ea typeface="Noto Sans CJK SC Regular" panose="020B0500000000000000" pitchFamily="34" charset="-128"/>
                        </a:rPr>
                        <a:t>1</a:t>
                      </a:r>
                      <a:endParaRPr lang="en-US" altLang="zh-CN" sz="120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ea typeface="Noto Sans CJK SC Regular" panose="020B0500000000000000" pitchFamily="34" charset="-128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ea typeface="Noto Sans CJK SC Regular" panose="020B0500000000000000" pitchFamily="34" charset="-128"/>
                        </a:rPr>
                        <a:t>0</a:t>
                      </a:r>
                      <a:endParaRPr lang="en-US" altLang="zh-CN" sz="120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ea typeface="Noto Sans CJK SC Regular" panose="020B0500000000000000" pitchFamily="34" charset="-128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ea typeface="Noto Sans CJK SC Regular" panose="020B0500000000000000" pitchFamily="34" charset="-128"/>
                        </a:rPr>
                        <a:t>0</a:t>
                      </a:r>
                      <a:endParaRPr lang="en-US" altLang="zh-CN" sz="120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ea typeface="Noto Sans CJK SC Regular" panose="020B0500000000000000" pitchFamily="34" charset="-128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ea typeface="Noto Sans CJK SC Regular" panose="020B0500000000000000" pitchFamily="34" charset="-128"/>
                        </a:rPr>
                        <a:t>0</a:t>
                      </a:r>
                      <a:endParaRPr lang="en-US" altLang="zh-CN" sz="120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ea typeface="Noto Sans CJK SC Regular" panose="020B0500000000000000" pitchFamily="34" charset="-128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ea typeface="Noto Sans CJK SC Regular" panose="020B0500000000000000" pitchFamily="34" charset="-128"/>
                        </a:rPr>
                        <a:t>0</a:t>
                      </a:r>
                      <a:endParaRPr lang="en-US" altLang="zh-CN" sz="120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ea typeface="Noto Sans CJK SC Regular" panose="020B0500000000000000" pitchFamily="34" charset="-128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ea typeface="Noto Sans CJK SC Regular" panose="020B0500000000000000" pitchFamily="34" charset="-128"/>
                        </a:rPr>
                        <a:t>0</a:t>
                      </a:r>
                      <a:endParaRPr lang="en-US" altLang="zh-CN" sz="120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ea typeface="Noto Sans CJK SC Regular" panose="020B0500000000000000" pitchFamily="34" charset="-128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ea typeface="Noto Sans CJK SC Regular" panose="020B0500000000000000" pitchFamily="34" charset="-128"/>
                        </a:rPr>
                        <a:t>0</a:t>
                      </a:r>
                      <a:endParaRPr lang="en-US" altLang="zh-CN" sz="120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ea typeface="Noto Sans CJK SC Regular" panose="020B0500000000000000" pitchFamily="34" charset="-128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ea typeface="Noto Sans CJK SC Regular" panose="020B0500000000000000" pitchFamily="34" charset="-128"/>
                        </a:rPr>
                        <a:t>0</a:t>
                      </a:r>
                      <a:endParaRPr lang="en-US" altLang="zh-CN" sz="120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ea typeface="Noto Sans CJK SC Regular" panose="020B0500000000000000" pitchFamily="34" charset="-128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ea typeface="Noto Sans CJK SC Regular" panose="020B0500000000000000" pitchFamily="34" charset="-128"/>
                        </a:rPr>
                        <a:t>0</a:t>
                      </a:r>
                      <a:endParaRPr lang="en-US" altLang="zh-CN" sz="120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ea typeface="Noto Sans CJK SC Regular" panose="020B0500000000000000" pitchFamily="34" charset="-128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7707">
                <a:tc>
                  <a:txBody>
                    <a:bodyPr/>
                    <a:lstStyle/>
                    <a:p>
                      <a:r>
                        <a:rPr lang="en-US" altLang="zh-CN" sz="120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ea typeface="Noto Sans CJK SC Regular" panose="020B0500000000000000" pitchFamily="34" charset="-128"/>
                        </a:rPr>
                        <a:t>yoyo</a:t>
                      </a:r>
                      <a:endParaRPr lang="en-US" altLang="zh-CN" sz="120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ea typeface="Noto Sans CJK SC Regular" panose="020B0500000000000000" pitchFamily="34" charset="-128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ea typeface="Noto Sans CJK SC Regular" panose="020B0500000000000000" pitchFamily="34" charset="-128"/>
                        </a:rPr>
                        <a:t>0</a:t>
                      </a:r>
                      <a:endParaRPr lang="en-US" altLang="zh-CN" sz="120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ea typeface="Noto Sans CJK SC Regular" panose="020B0500000000000000" pitchFamily="34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ea typeface="Noto Sans CJK SC Regular" panose="020B0500000000000000" pitchFamily="34" charset="-128"/>
                        </a:rPr>
                        <a:t>0</a:t>
                      </a:r>
                      <a:endParaRPr lang="en-US" altLang="zh-CN" sz="120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ea typeface="Noto Sans CJK SC Regular" panose="020B0500000000000000" pitchFamily="34" charset="-128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ea typeface="Noto Sans CJK SC Regular" panose="020B0500000000000000" pitchFamily="34" charset="-128"/>
                        </a:rPr>
                        <a:t>0</a:t>
                      </a:r>
                      <a:endParaRPr lang="en-US" altLang="zh-CN" sz="120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ea typeface="Noto Sans CJK SC Regular" panose="020B0500000000000000" pitchFamily="34" charset="-128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ea typeface="Noto Sans CJK SC Regular" panose="020B0500000000000000" pitchFamily="34" charset="-128"/>
                        </a:rPr>
                        <a:t>0</a:t>
                      </a:r>
                      <a:endParaRPr lang="en-US" altLang="zh-CN" sz="120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ea typeface="Noto Sans CJK SC Regular" panose="020B0500000000000000" pitchFamily="34" charset="-128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ea typeface="Noto Sans CJK SC Regular" panose="020B0500000000000000" pitchFamily="34" charset="-128"/>
                        </a:rPr>
                        <a:t>0</a:t>
                      </a:r>
                      <a:endParaRPr lang="en-US" altLang="zh-CN" sz="120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ea typeface="Noto Sans CJK SC Regular" panose="020B0500000000000000" pitchFamily="34" charset="-128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ea typeface="Noto Sans CJK SC Regular" panose="020B0500000000000000" pitchFamily="34" charset="-128"/>
                        </a:rPr>
                        <a:t>0</a:t>
                      </a:r>
                      <a:endParaRPr lang="en-US" altLang="zh-CN" sz="120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ea typeface="Noto Sans CJK SC Regular" panose="020B0500000000000000" pitchFamily="34" charset="-128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ea typeface="Noto Sans CJK SC Regular" panose="020B0500000000000000" pitchFamily="34" charset="-128"/>
                        </a:rPr>
                        <a:t>0</a:t>
                      </a:r>
                      <a:endParaRPr lang="en-US" altLang="zh-CN" sz="120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ea typeface="Noto Sans CJK SC Regular" panose="020B0500000000000000" pitchFamily="34" charset="-128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ea typeface="Noto Sans CJK SC Regular" panose="020B0500000000000000" pitchFamily="34" charset="-128"/>
                        </a:rPr>
                        <a:t>0</a:t>
                      </a:r>
                      <a:endParaRPr lang="en-US" altLang="zh-CN" sz="120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ea typeface="Noto Sans CJK SC Regular" panose="020B0500000000000000" pitchFamily="34" charset="-128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ea typeface="Noto Sans CJK SC Regular" panose="020B0500000000000000" pitchFamily="34" charset="-128"/>
                        </a:rPr>
                        <a:t>1</a:t>
                      </a:r>
                      <a:endParaRPr lang="en-US" altLang="zh-CN" sz="120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ea typeface="Noto Sans CJK SC Regular" panose="020B0500000000000000" pitchFamily="34" charset="-128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ea typeface="Noto Sans CJK SC Regular" panose="020B0500000000000000" pitchFamily="34" charset="-128"/>
                        </a:rPr>
                        <a:t>0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cxnSp>
        <p:nvCxnSpPr>
          <p:cNvPr id="34" name="Straight Arrow Connector 33"/>
          <p:cNvCxnSpPr>
            <a:stCxn id="36" idx="2"/>
            <a:endCxn id="37" idx="0"/>
          </p:cNvCxnSpPr>
          <p:nvPr/>
        </p:nvCxnSpPr>
        <p:spPr>
          <a:xfrm flipV="1">
            <a:off x="7918772" y="3192725"/>
            <a:ext cx="636716" cy="1846126"/>
          </a:xfrm>
          <a:prstGeom prst="straightConnector1">
            <a:avLst/>
          </a:prstGeom>
          <a:ln w="28575">
            <a:solidFill>
              <a:srgbClr val="609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36" idx="0"/>
            <a:endCxn id="37" idx="2"/>
          </p:cNvCxnSpPr>
          <p:nvPr/>
        </p:nvCxnSpPr>
        <p:spPr>
          <a:xfrm>
            <a:off x="7918772" y="3142202"/>
            <a:ext cx="636716" cy="1947169"/>
          </a:xfrm>
          <a:prstGeom prst="straightConnector1">
            <a:avLst/>
          </a:prstGeom>
          <a:ln w="28575">
            <a:solidFill>
              <a:srgbClr val="609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>
            <a:off x="8491082" y="3192724"/>
            <a:ext cx="128811" cy="1896647"/>
          </a:xfrm>
          <a:prstGeom prst="rect">
            <a:avLst/>
          </a:prstGeom>
          <a:solidFill>
            <a:srgbClr val="92D050"/>
          </a:solidFill>
          <a:ln>
            <a:solidFill>
              <a:srgbClr val="609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07995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>
              <a:solidFill>
                <a:srgbClr val="FFFFFF"/>
              </a:solidFill>
              <a:latin typeface="Trebuchet MS" panose="020B0603020202020204" pitchFamily="34" charset="0"/>
              <a:sym typeface="Arial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5900987" y="1833845"/>
            <a:ext cx="17948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799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600" dirty="0">
                <a:solidFill>
                  <a:srgbClr val="000000"/>
                </a:solidFill>
                <a:latin typeface="Trebuchet MS" panose="020B0603020202020204" pitchFamily="34" charset="0"/>
                <a:ea typeface="Noto Sans CJK SC Regular" panose="020B0500000000000000" pitchFamily="34" charset="-128"/>
                <a:cs typeface="Arial"/>
                <a:sym typeface="Arial"/>
              </a:rPr>
              <a:t>嵌入句</a:t>
            </a:r>
          </a:p>
        </p:txBody>
      </p:sp>
      <p:cxnSp>
        <p:nvCxnSpPr>
          <p:cNvPr id="57" name="Straight Arrow Connector 56"/>
          <p:cNvCxnSpPr>
            <a:stCxn id="28" idx="2"/>
            <a:endCxn id="36" idx="0"/>
          </p:cNvCxnSpPr>
          <p:nvPr/>
        </p:nvCxnSpPr>
        <p:spPr>
          <a:xfrm flipV="1">
            <a:off x="7240243" y="3142203"/>
            <a:ext cx="678529" cy="1929166"/>
          </a:xfrm>
          <a:prstGeom prst="straightConnector1">
            <a:avLst/>
          </a:prstGeom>
          <a:ln w="28575">
            <a:solidFill>
              <a:srgbClr val="609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28" idx="0"/>
          </p:cNvCxnSpPr>
          <p:nvPr/>
        </p:nvCxnSpPr>
        <p:spPr>
          <a:xfrm>
            <a:off x="7240244" y="3142131"/>
            <a:ext cx="667801" cy="1894243"/>
          </a:xfrm>
          <a:prstGeom prst="straightConnector1">
            <a:avLst/>
          </a:prstGeom>
          <a:ln w="28575">
            <a:solidFill>
              <a:srgbClr val="609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7854367" y="3142202"/>
            <a:ext cx="128811" cy="1896647"/>
          </a:xfrm>
          <a:prstGeom prst="rect">
            <a:avLst/>
          </a:prstGeom>
          <a:solidFill>
            <a:srgbClr val="76B900"/>
          </a:solidFill>
          <a:ln>
            <a:solidFill>
              <a:srgbClr val="609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07995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>
              <a:solidFill>
                <a:srgbClr val="FFFFFF"/>
              </a:solidFill>
              <a:latin typeface="Trebuchet MS" panose="020B0603020202020204" pitchFamily="34" charset="0"/>
              <a:sym typeface="Arial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7177314" y="3142132"/>
            <a:ext cx="125858" cy="1929237"/>
          </a:xfrm>
          <a:prstGeom prst="rect">
            <a:avLst/>
          </a:prstGeom>
          <a:solidFill>
            <a:srgbClr val="76B900"/>
          </a:solidFill>
          <a:ln>
            <a:solidFill>
              <a:srgbClr val="609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07995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>
              <a:solidFill>
                <a:srgbClr val="FFFFFF"/>
              </a:solidFill>
              <a:latin typeface="Trebuchet MS" panose="020B0603020202020204" pitchFamily="34" charset="0"/>
              <a:sym typeface="Arial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278957" y="3646775"/>
            <a:ext cx="1382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799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600">
                <a:solidFill>
                  <a:srgbClr val="000000"/>
                </a:solidFill>
                <a:latin typeface="Trebuchet MS" panose="020B0603020202020204" pitchFamily="34" charset="0"/>
                <a:ea typeface="Noto Sans CJK SC Regular" panose="020B0500000000000000" pitchFamily="34" charset="-128"/>
                <a:cs typeface="Arial"/>
                <a:sym typeface="Arial"/>
              </a:rPr>
              <a:t>视频帧</a:t>
            </a:r>
            <a:endParaRPr lang="zh-CN" altLang="en-US" sz="1600" dirty="0">
              <a:solidFill>
                <a:srgbClr val="000000"/>
              </a:solidFill>
              <a:latin typeface="Trebuchet MS" panose="020B0603020202020204" pitchFamily="34" charset="0"/>
              <a:ea typeface="Noto Sans CJK SC Regular" panose="020B0500000000000000" pitchFamily="34" charset="-128"/>
              <a:cs typeface="Arial"/>
              <a:sym typeface="Arial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060181" y="1330735"/>
            <a:ext cx="13868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799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600" dirty="0">
                <a:solidFill>
                  <a:srgbClr val="000000"/>
                </a:solidFill>
                <a:latin typeface="Trebuchet MS" panose="020B0603020202020204" pitchFamily="34" charset="0"/>
                <a:ea typeface="Noto Sans CJK SC Regular" panose="020B0500000000000000" pitchFamily="34" charset="-128"/>
                <a:cs typeface="Arial"/>
                <a:sym typeface="Arial"/>
              </a:rPr>
              <a:t>VGG </a:t>
            </a:r>
            <a:r>
              <a:rPr lang="zh-CN" altLang="en-US" sz="1600" dirty="0">
                <a:solidFill>
                  <a:srgbClr val="000000"/>
                </a:solidFill>
                <a:latin typeface="Trebuchet MS" panose="020B0603020202020204" pitchFamily="34" charset="0"/>
                <a:ea typeface="Noto Sans CJK SC Regular" panose="020B0500000000000000" pitchFamily="34" charset="-128"/>
                <a:cs typeface="Arial"/>
                <a:sym typeface="Arial"/>
              </a:rPr>
              <a:t>网络</a:t>
            </a:r>
          </a:p>
        </p:txBody>
      </p:sp>
      <p:sp>
        <p:nvSpPr>
          <p:cNvPr id="38" name="Right Arrow 37"/>
          <p:cNvSpPr/>
          <p:nvPr/>
        </p:nvSpPr>
        <p:spPr>
          <a:xfrm>
            <a:off x="5079206" y="5277724"/>
            <a:ext cx="398226" cy="165870"/>
          </a:xfrm>
          <a:prstGeom prst="rightArrow">
            <a:avLst/>
          </a:prstGeom>
          <a:noFill/>
          <a:ln>
            <a:solidFill>
              <a:srgbClr val="609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07995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000">
              <a:solidFill>
                <a:srgbClr val="FFFFFF"/>
              </a:solidFill>
              <a:latin typeface="Trebuchet MS" panose="020B0603020202020204" pitchFamily="34" charset="0"/>
              <a:sym typeface="Arial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687458" y="3786074"/>
            <a:ext cx="18049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799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600">
                <a:solidFill>
                  <a:srgbClr val="000000"/>
                </a:solidFill>
                <a:latin typeface="Trebuchet MS" panose="020B0603020202020204" pitchFamily="34" charset="0"/>
                <a:ea typeface="Noto Sans CJK SC Regular" panose="020B0500000000000000" pitchFamily="34" charset="-128"/>
                <a:cs typeface="Arial"/>
                <a:sym typeface="Arial"/>
              </a:rPr>
              <a:t>特征向量均值</a:t>
            </a:r>
            <a:endParaRPr lang="zh-CN" altLang="en-US" sz="1600" dirty="0">
              <a:solidFill>
                <a:srgbClr val="000000"/>
              </a:solidFill>
              <a:latin typeface="Trebuchet MS" panose="020B0603020202020204" pitchFamily="34" charset="0"/>
              <a:ea typeface="Noto Sans CJK SC Regular" panose="020B0500000000000000" pitchFamily="34" charset="-128"/>
              <a:cs typeface="Arial"/>
              <a:sym typeface="Arial"/>
            </a:endParaRPr>
          </a:p>
        </p:txBody>
      </p:sp>
      <p:sp>
        <p:nvSpPr>
          <p:cNvPr id="42" name="Title 41"/>
          <p:cNvSpPr>
            <a:spLocks noGrp="1"/>
          </p:cNvSpPr>
          <p:nvPr>
            <p:ph type="title"/>
          </p:nvPr>
        </p:nvSpPr>
        <p:spPr>
          <a:xfrm>
            <a:off x="709696" y="367129"/>
            <a:ext cx="10515600" cy="734053"/>
          </a:xfrm>
        </p:spPr>
        <p:txBody>
          <a:bodyPr/>
          <a:lstStyle/>
          <a:p>
            <a:r>
              <a:rPr lang="zh-CN" altLang="en-US" sz="3600" b="0" dirty="0">
                <a:latin typeface="Noto Sans CJK SC Bold" panose="020B0800000000000000" pitchFamily="34" charset="-122"/>
                <a:ea typeface="Noto Sans CJK SC Bold" panose="020B0800000000000000" pitchFamily="34" charset="-122"/>
              </a:rPr>
              <a:t>视频说明</a:t>
            </a:r>
          </a:p>
        </p:txBody>
      </p:sp>
      <p:sp>
        <p:nvSpPr>
          <p:cNvPr id="43" name="Rectangle 42"/>
          <p:cNvSpPr/>
          <p:nvPr/>
        </p:nvSpPr>
        <p:spPr>
          <a:xfrm>
            <a:off x="1" y="6274914"/>
            <a:ext cx="11807474" cy="5025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50799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333" dirty="0">
                <a:solidFill>
                  <a:srgbClr val="76B900"/>
                </a:solidFill>
                <a:latin typeface="Trebuchet MS" panose="020B0603020202020204" pitchFamily="34" charset="0"/>
                <a:ea typeface="Noto Sans CJK SC Regular" panose="020B0500000000000000" pitchFamily="34" charset="-128"/>
                <a:cs typeface="Arial"/>
                <a:sym typeface="Arial"/>
              </a:rPr>
              <a:t>Translating Videos to Natural Language Using Deep Recurrent Neural Networks</a:t>
            </a:r>
          </a:p>
          <a:p>
            <a:pPr defTabSz="50799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333" dirty="0">
                <a:solidFill>
                  <a:srgbClr val="76B900"/>
                </a:solidFill>
                <a:latin typeface="Trebuchet MS" panose="020B0603020202020204" pitchFamily="34" charset="0"/>
                <a:ea typeface="Noto Sans CJK SC Regular" panose="020B0500000000000000" pitchFamily="34" charset="-128"/>
                <a:cs typeface="Arial"/>
                <a:sym typeface="Arial"/>
              </a:rPr>
              <a:t>Subhashini </a:t>
            </a:r>
            <a:r>
              <a:rPr lang="en-US" altLang="zh-CN" sz="1333" dirty="0" err="1">
                <a:solidFill>
                  <a:srgbClr val="76B900"/>
                </a:solidFill>
                <a:latin typeface="Trebuchet MS" panose="020B0603020202020204" pitchFamily="34" charset="0"/>
                <a:ea typeface="Noto Sans CJK SC Regular" panose="020B0500000000000000" pitchFamily="34" charset="-128"/>
                <a:cs typeface="Arial"/>
                <a:sym typeface="Arial"/>
              </a:rPr>
              <a:t>Venugopalan</a:t>
            </a:r>
            <a:r>
              <a:rPr lang="zh-CN" altLang="en-US" sz="1333" dirty="0">
                <a:solidFill>
                  <a:srgbClr val="76B900"/>
                </a:solidFill>
                <a:latin typeface="Trebuchet MS" panose="020B0603020202020204" pitchFamily="34" charset="0"/>
                <a:ea typeface="Noto Sans CJK SC Regular" panose="020B0500000000000000" pitchFamily="34" charset="-128"/>
                <a:cs typeface="Arial"/>
                <a:sym typeface="Arial"/>
              </a:rPr>
              <a:t>、</a:t>
            </a:r>
            <a:r>
              <a:rPr lang="en-US" altLang="zh-CN" sz="1333" dirty="0">
                <a:solidFill>
                  <a:srgbClr val="76B900"/>
                </a:solidFill>
                <a:latin typeface="Trebuchet MS" panose="020B0603020202020204" pitchFamily="34" charset="0"/>
                <a:ea typeface="Noto Sans CJK SC Regular" panose="020B0500000000000000" pitchFamily="34" charset="-128"/>
                <a:cs typeface="Arial"/>
                <a:sym typeface="Arial"/>
              </a:rPr>
              <a:t>Marcus </a:t>
            </a:r>
            <a:r>
              <a:rPr lang="en-US" altLang="zh-CN" sz="1333" dirty="0" err="1">
                <a:solidFill>
                  <a:srgbClr val="76B900"/>
                </a:solidFill>
                <a:latin typeface="Trebuchet MS" panose="020B0603020202020204" pitchFamily="34" charset="0"/>
                <a:ea typeface="Noto Sans CJK SC Regular" panose="020B0500000000000000" pitchFamily="34" charset="-128"/>
                <a:cs typeface="Arial"/>
                <a:sym typeface="Arial"/>
              </a:rPr>
              <a:t>Rohrbach</a:t>
            </a:r>
            <a:r>
              <a:rPr lang="zh-CN" altLang="en-US" sz="1333" dirty="0">
                <a:solidFill>
                  <a:srgbClr val="76B900"/>
                </a:solidFill>
                <a:latin typeface="Trebuchet MS" panose="020B0603020202020204" pitchFamily="34" charset="0"/>
                <a:ea typeface="Noto Sans CJK SC Regular" panose="020B0500000000000000" pitchFamily="34" charset="-128"/>
                <a:cs typeface="Arial"/>
                <a:sym typeface="Arial"/>
              </a:rPr>
              <a:t>、</a:t>
            </a:r>
            <a:r>
              <a:rPr lang="en-US" altLang="zh-CN" sz="1333" dirty="0">
                <a:solidFill>
                  <a:srgbClr val="76B900"/>
                </a:solidFill>
                <a:latin typeface="Trebuchet MS" panose="020B0603020202020204" pitchFamily="34" charset="0"/>
                <a:ea typeface="Noto Sans CJK SC Regular" panose="020B0500000000000000" pitchFamily="34" charset="-128"/>
                <a:cs typeface="Arial"/>
                <a:sym typeface="Arial"/>
              </a:rPr>
              <a:t>Jeff Donahue</a:t>
            </a:r>
            <a:r>
              <a:rPr lang="zh-CN" altLang="en-US" sz="1333" dirty="0">
                <a:solidFill>
                  <a:srgbClr val="76B900"/>
                </a:solidFill>
                <a:latin typeface="Trebuchet MS" panose="020B0603020202020204" pitchFamily="34" charset="0"/>
                <a:ea typeface="Noto Sans CJK SC Regular" panose="020B0500000000000000" pitchFamily="34" charset="-128"/>
                <a:cs typeface="Arial"/>
                <a:sym typeface="Arial"/>
              </a:rPr>
              <a:t>、</a:t>
            </a:r>
            <a:r>
              <a:rPr lang="en-US" altLang="zh-CN" sz="1333" dirty="0">
                <a:solidFill>
                  <a:srgbClr val="76B900"/>
                </a:solidFill>
                <a:latin typeface="Trebuchet MS" panose="020B0603020202020204" pitchFamily="34" charset="0"/>
                <a:ea typeface="Noto Sans CJK SC Regular" panose="020B0500000000000000" pitchFamily="34" charset="-128"/>
                <a:cs typeface="Arial"/>
                <a:sym typeface="Arial"/>
              </a:rPr>
              <a:t>Raymond Mooney</a:t>
            </a:r>
            <a:r>
              <a:rPr lang="zh-CN" altLang="en-US" sz="1333" dirty="0">
                <a:solidFill>
                  <a:srgbClr val="76B900"/>
                </a:solidFill>
                <a:latin typeface="Trebuchet MS" panose="020B0603020202020204" pitchFamily="34" charset="0"/>
                <a:ea typeface="Noto Sans CJK SC Regular" panose="020B0500000000000000" pitchFamily="34" charset="-128"/>
                <a:cs typeface="Arial"/>
                <a:sym typeface="Arial"/>
              </a:rPr>
              <a:t>、</a:t>
            </a:r>
            <a:r>
              <a:rPr lang="en-US" altLang="zh-CN" sz="1333" dirty="0">
                <a:solidFill>
                  <a:srgbClr val="76B900"/>
                </a:solidFill>
                <a:latin typeface="Trebuchet MS" panose="020B0603020202020204" pitchFamily="34" charset="0"/>
                <a:ea typeface="Noto Sans CJK SC Regular" panose="020B0500000000000000" pitchFamily="34" charset="-128"/>
                <a:cs typeface="Arial"/>
                <a:sym typeface="Arial"/>
              </a:rPr>
              <a:t>Trevor Darrell </a:t>
            </a:r>
            <a:r>
              <a:rPr lang="zh-CN" altLang="en-US" sz="1333" dirty="0">
                <a:solidFill>
                  <a:srgbClr val="76B900"/>
                </a:solidFill>
                <a:latin typeface="Trebuchet MS" panose="020B0603020202020204" pitchFamily="34" charset="0"/>
                <a:ea typeface="Noto Sans CJK SC Regular" panose="020B0500000000000000" pitchFamily="34" charset="-128"/>
                <a:cs typeface="Arial"/>
                <a:sym typeface="Arial"/>
              </a:rPr>
              <a:t>和 </a:t>
            </a:r>
            <a:r>
              <a:rPr lang="en-US" altLang="zh-CN" sz="1333" dirty="0">
                <a:solidFill>
                  <a:srgbClr val="76B900"/>
                </a:solidFill>
                <a:latin typeface="Trebuchet MS" panose="020B0603020202020204" pitchFamily="34" charset="0"/>
                <a:ea typeface="Noto Sans CJK SC Regular" panose="020B0500000000000000" pitchFamily="34" charset="-128"/>
                <a:cs typeface="Arial"/>
                <a:sym typeface="Arial"/>
              </a:rPr>
              <a:t>Kate </a:t>
            </a:r>
            <a:r>
              <a:rPr lang="en-US" altLang="zh-CN" sz="1333" dirty="0" err="1">
                <a:solidFill>
                  <a:srgbClr val="76B900"/>
                </a:solidFill>
                <a:latin typeface="Trebuchet MS" panose="020B0603020202020204" pitchFamily="34" charset="0"/>
                <a:ea typeface="Noto Sans CJK SC Regular" panose="020B0500000000000000" pitchFamily="34" charset="-128"/>
                <a:cs typeface="Arial"/>
                <a:sym typeface="Arial"/>
              </a:rPr>
              <a:t>Saenko</a:t>
            </a:r>
            <a:endParaRPr lang="zh-CN" altLang="en-US" sz="1333" dirty="0">
              <a:solidFill>
                <a:srgbClr val="76B900"/>
              </a:solidFill>
              <a:latin typeface="Trebuchet MS" panose="020B0603020202020204" pitchFamily="34" charset="0"/>
              <a:ea typeface="Noto Sans CJK SC Regular" panose="020B0500000000000000" pitchFamily="34" charset="-128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0774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b="0" dirty="0">
                <a:latin typeface="Noto Sans CJK SC Bold" panose="020B0800000000000000" pitchFamily="34" charset="-122"/>
                <a:ea typeface="Noto Sans CJK SC Bold" panose="020B0800000000000000" pitchFamily="34" charset="-122"/>
              </a:rPr>
              <a:t>视频说明</a:t>
            </a:r>
          </a:p>
        </p:txBody>
      </p:sp>
      <p:pic>
        <p:nvPicPr>
          <p:cNvPr id="5" name="eyhzdC936uk_15_27.mp4">
            <a:hlinkClick r:id="" action="ppaction://media"/>
          </p:cNvPr>
          <p:cNvPicPr>
            <a:picLocks noGrp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440702" y="2279666"/>
            <a:ext cx="2844800" cy="2133600"/>
          </a:xfrm>
        </p:spPr>
      </p:pic>
      <p:pic>
        <p:nvPicPr>
          <p:cNvPr id="6" name="-4wsuPCjDBc_5_15.mp4">
            <a:hlinkClick r:id="" action="ppaction://media"/>
          </p:cNvPr>
          <p:cNvPicPr>
            <a:picLocks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4702642" y="2317211"/>
            <a:ext cx="2844800" cy="21336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969315" y="4910018"/>
            <a:ext cx="2236510" cy="3693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 defTabSz="507995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000" dirty="0">
                <a:solidFill>
                  <a:srgbClr val="000000"/>
                </a:solidFill>
                <a:latin typeface="Trebuchet MS" panose="020B0603020202020204" pitchFamily="34" charset="0"/>
                <a:ea typeface="Noto Sans CJK SC Regular" panose="020B0500000000000000" pitchFamily="34" charset="-128"/>
                <a:sym typeface="Arial"/>
              </a:rPr>
              <a:t>一只动物正在进食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960725" y="4913611"/>
            <a:ext cx="1467068" cy="3693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 defTabSz="507995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000" dirty="0">
                <a:solidFill>
                  <a:srgbClr val="000000"/>
                </a:solidFill>
                <a:latin typeface="Trebuchet MS" panose="020B0603020202020204" pitchFamily="34" charset="0"/>
                <a:ea typeface="Noto Sans CJK SC Regular" panose="020B0500000000000000" pitchFamily="34" charset="-128"/>
                <a:sym typeface="Arial"/>
              </a:rPr>
              <a:t>一只狗站着</a:t>
            </a:r>
          </a:p>
        </p:txBody>
      </p:sp>
      <p:pic>
        <p:nvPicPr>
          <p:cNvPr id="9" name="wFPmKChNrhU_3_11.mp4">
            <a:hlinkClick r:id="" action="ppaction://media"/>
          </p:cNvPr>
          <p:cNvPicPr>
            <a:picLocks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964582" y="2300167"/>
            <a:ext cx="2844800" cy="21336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396969" y="4910018"/>
            <a:ext cx="1980029" cy="3693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 defTabSz="507995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000" dirty="0">
                <a:solidFill>
                  <a:srgbClr val="000000"/>
                </a:solidFill>
                <a:latin typeface="Trebuchet MS" panose="020B0603020202020204" pitchFamily="34" charset="0"/>
                <a:ea typeface="Noto Sans CJK SC Regular" panose="020B0500000000000000" pitchFamily="34" charset="-128"/>
                <a:sym typeface="Arial"/>
              </a:rPr>
              <a:t>一个人正在骑马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" y="6274914"/>
            <a:ext cx="11807474" cy="5025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50799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333">
                <a:solidFill>
                  <a:srgbClr val="76B900"/>
                </a:solidFill>
                <a:latin typeface="Trebuchet MS" panose="020B0603020202020204" pitchFamily="34" charset="0"/>
                <a:ea typeface="Noto Sans CJK SC Regular" panose="020B0500000000000000" pitchFamily="34" charset="-128"/>
                <a:cs typeface="Arial"/>
                <a:sym typeface="Arial"/>
              </a:rPr>
              <a:t>Translating Videos to Natural Language Using Deep Recurrent Neural Networks</a:t>
            </a:r>
          </a:p>
          <a:p>
            <a:pPr defTabSz="50799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333">
                <a:solidFill>
                  <a:srgbClr val="76B900"/>
                </a:solidFill>
                <a:latin typeface="Trebuchet MS" panose="020B0603020202020204" pitchFamily="34" charset="0"/>
                <a:ea typeface="Noto Sans CJK SC Regular" panose="020B0500000000000000" pitchFamily="34" charset="-128"/>
                <a:cs typeface="Arial"/>
                <a:sym typeface="Arial"/>
              </a:rPr>
              <a:t>Subhashini Venugopalan</a:t>
            </a:r>
            <a:r>
              <a:rPr lang="zh-CN" altLang="en-US" sz="1333">
                <a:solidFill>
                  <a:srgbClr val="76B900"/>
                </a:solidFill>
                <a:latin typeface="Trebuchet MS" panose="020B0603020202020204" pitchFamily="34" charset="0"/>
                <a:ea typeface="Noto Sans CJK SC Regular" panose="020B0500000000000000" pitchFamily="34" charset="-128"/>
                <a:cs typeface="Arial"/>
                <a:sym typeface="Arial"/>
              </a:rPr>
              <a:t>、</a:t>
            </a:r>
            <a:r>
              <a:rPr lang="en-US" altLang="zh-CN" sz="1333">
                <a:solidFill>
                  <a:srgbClr val="76B900"/>
                </a:solidFill>
                <a:latin typeface="Trebuchet MS" panose="020B0603020202020204" pitchFamily="34" charset="0"/>
                <a:ea typeface="Noto Sans CJK SC Regular" panose="020B0500000000000000" pitchFamily="34" charset="-128"/>
                <a:cs typeface="Arial"/>
                <a:sym typeface="Arial"/>
              </a:rPr>
              <a:t>Marcus Rohrbach</a:t>
            </a:r>
            <a:r>
              <a:rPr lang="zh-CN" altLang="en-US" sz="1333">
                <a:solidFill>
                  <a:srgbClr val="76B900"/>
                </a:solidFill>
                <a:latin typeface="Trebuchet MS" panose="020B0603020202020204" pitchFamily="34" charset="0"/>
                <a:ea typeface="Noto Sans CJK SC Regular" panose="020B0500000000000000" pitchFamily="34" charset="-128"/>
                <a:cs typeface="Arial"/>
                <a:sym typeface="Arial"/>
              </a:rPr>
              <a:t>、</a:t>
            </a:r>
            <a:r>
              <a:rPr lang="en-US" altLang="zh-CN" sz="1333">
                <a:solidFill>
                  <a:srgbClr val="76B900"/>
                </a:solidFill>
                <a:latin typeface="Trebuchet MS" panose="020B0603020202020204" pitchFamily="34" charset="0"/>
                <a:ea typeface="Noto Sans CJK SC Regular" panose="020B0500000000000000" pitchFamily="34" charset="-128"/>
                <a:cs typeface="Arial"/>
                <a:sym typeface="Arial"/>
              </a:rPr>
              <a:t>Jeff Donahue</a:t>
            </a:r>
            <a:r>
              <a:rPr lang="zh-CN" altLang="en-US" sz="1333">
                <a:solidFill>
                  <a:srgbClr val="76B900"/>
                </a:solidFill>
                <a:latin typeface="Trebuchet MS" panose="020B0603020202020204" pitchFamily="34" charset="0"/>
                <a:ea typeface="Noto Sans CJK SC Regular" panose="020B0500000000000000" pitchFamily="34" charset="-128"/>
                <a:cs typeface="Arial"/>
                <a:sym typeface="Arial"/>
              </a:rPr>
              <a:t>、</a:t>
            </a:r>
            <a:r>
              <a:rPr lang="en-US" altLang="zh-CN" sz="1333">
                <a:solidFill>
                  <a:srgbClr val="76B900"/>
                </a:solidFill>
                <a:latin typeface="Trebuchet MS" panose="020B0603020202020204" pitchFamily="34" charset="0"/>
                <a:ea typeface="Noto Sans CJK SC Regular" panose="020B0500000000000000" pitchFamily="34" charset="-128"/>
                <a:cs typeface="Arial"/>
                <a:sym typeface="Arial"/>
              </a:rPr>
              <a:t>Raymond Mooney</a:t>
            </a:r>
            <a:r>
              <a:rPr lang="zh-CN" altLang="en-US" sz="1333">
                <a:solidFill>
                  <a:srgbClr val="76B900"/>
                </a:solidFill>
                <a:latin typeface="Trebuchet MS" panose="020B0603020202020204" pitchFamily="34" charset="0"/>
                <a:ea typeface="Noto Sans CJK SC Regular" panose="020B0500000000000000" pitchFamily="34" charset="-128"/>
                <a:cs typeface="Arial"/>
                <a:sym typeface="Arial"/>
              </a:rPr>
              <a:t>、</a:t>
            </a:r>
            <a:r>
              <a:rPr lang="en-US" altLang="zh-CN" sz="1333">
                <a:solidFill>
                  <a:srgbClr val="76B900"/>
                </a:solidFill>
                <a:latin typeface="Trebuchet MS" panose="020B0603020202020204" pitchFamily="34" charset="0"/>
                <a:ea typeface="Noto Sans CJK SC Regular" panose="020B0500000000000000" pitchFamily="34" charset="-128"/>
                <a:cs typeface="Arial"/>
                <a:sym typeface="Arial"/>
              </a:rPr>
              <a:t>Trevor Darrell </a:t>
            </a:r>
            <a:r>
              <a:rPr lang="zh-CN" altLang="en-US" sz="1333">
                <a:solidFill>
                  <a:srgbClr val="76B900"/>
                </a:solidFill>
                <a:latin typeface="Trebuchet MS" panose="020B0603020202020204" pitchFamily="34" charset="0"/>
                <a:ea typeface="Noto Sans CJK SC Regular" panose="020B0500000000000000" pitchFamily="34" charset="-128"/>
                <a:cs typeface="Arial"/>
                <a:sym typeface="Arial"/>
              </a:rPr>
              <a:t>和 </a:t>
            </a:r>
            <a:r>
              <a:rPr lang="en-US" altLang="zh-CN" sz="1333">
                <a:solidFill>
                  <a:srgbClr val="76B900"/>
                </a:solidFill>
                <a:latin typeface="Trebuchet MS" panose="020B0603020202020204" pitchFamily="34" charset="0"/>
                <a:ea typeface="Noto Sans CJK SC Regular" panose="020B0500000000000000" pitchFamily="34" charset="-128"/>
                <a:cs typeface="Arial"/>
                <a:sym typeface="Arial"/>
              </a:rPr>
              <a:t>Kate Saenko</a:t>
            </a:r>
            <a:endParaRPr lang="zh-CN" altLang="en-US" sz="1333" dirty="0">
              <a:solidFill>
                <a:srgbClr val="76B900"/>
              </a:solidFill>
              <a:latin typeface="Trebuchet MS" panose="020B0603020202020204" pitchFamily="34" charset="0"/>
              <a:ea typeface="Noto Sans CJK SC Regular" panose="020B0500000000000000" pitchFamily="34" charset="-128"/>
              <a:cs typeface="Arial"/>
              <a:sym typeface="Arial"/>
            </a:endParaRPr>
          </a:p>
        </p:txBody>
      </p:sp>
      <p:sp>
        <p:nvSpPr>
          <p:cNvPr id="3" name="TextBox 2"/>
          <p:cNvSpPr txBox="1"/>
          <p:nvPr/>
        </p:nvSpPr>
        <p:spPr>
          <a:xfrm flipH="1">
            <a:off x="40107" y="5845729"/>
            <a:ext cx="10106527" cy="461537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defTabSz="507995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333">
                <a:solidFill>
                  <a:srgbClr val="76B900"/>
                </a:solidFill>
                <a:latin typeface="Trebuchet MS" panose="020B0603020202020204" pitchFamily="34" charset="0"/>
                <a:ea typeface="Noto Sans CJK SC Regular" panose="020B0500000000000000" pitchFamily="34" charset="-128"/>
                <a:sym typeface="Arial"/>
              </a:rPr>
              <a:t>MSVD - Collecting Highly Parallel Data for Paraphrase Evaluation</a:t>
            </a:r>
          </a:p>
          <a:p>
            <a:pPr defTabSz="507995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333">
                <a:solidFill>
                  <a:srgbClr val="76B900"/>
                </a:solidFill>
                <a:latin typeface="Trebuchet MS" panose="020B0603020202020204" pitchFamily="34" charset="0"/>
                <a:ea typeface="Noto Sans CJK SC Regular" panose="020B0500000000000000" pitchFamily="34" charset="-128"/>
                <a:sym typeface="Arial"/>
              </a:rPr>
              <a:t>David L.Chen </a:t>
            </a:r>
            <a:r>
              <a:rPr lang="zh-CN" altLang="en-US" sz="1333">
                <a:solidFill>
                  <a:srgbClr val="76B900"/>
                </a:solidFill>
                <a:latin typeface="Trebuchet MS" panose="020B0603020202020204" pitchFamily="34" charset="0"/>
                <a:ea typeface="Noto Sans CJK SC Regular" panose="020B0500000000000000" pitchFamily="34" charset="-128"/>
                <a:sym typeface="Arial"/>
              </a:rPr>
              <a:t>和 </a:t>
            </a:r>
            <a:r>
              <a:rPr lang="en-US" altLang="zh-CN" sz="1333">
                <a:solidFill>
                  <a:srgbClr val="76B900"/>
                </a:solidFill>
                <a:latin typeface="Trebuchet MS" panose="020B0603020202020204" pitchFamily="34" charset="0"/>
                <a:ea typeface="Noto Sans CJK SC Regular" panose="020B0500000000000000" pitchFamily="34" charset="-128"/>
                <a:sym typeface="Arial"/>
              </a:rPr>
              <a:t>William B.Dolan</a:t>
            </a:r>
            <a:endParaRPr lang="zh-CN" altLang="en-US" sz="1333" dirty="0">
              <a:solidFill>
                <a:srgbClr val="76B900"/>
              </a:solidFill>
              <a:latin typeface="Trebuchet MS" panose="020B0603020202020204" pitchFamily="34" charset="0"/>
              <a:ea typeface="Noto Sans CJK SC Regular" panose="020B0500000000000000" pitchFamily="34" charset="-128"/>
              <a:sym typeface="Arial"/>
            </a:endParaRP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4600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b="0" dirty="0">
                <a:latin typeface="Noto Sans CJK SC Bold" panose="020B0800000000000000" pitchFamily="34" charset="-122"/>
                <a:ea typeface="Noto Sans CJK SC Bold" panose="020B0800000000000000" pitchFamily="34" charset="-122"/>
              </a:rPr>
              <a:t>结语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ea typeface="Noto Sans CJK SC Regular" panose="020B0500000000000000" pitchFamily="34" charset="-128"/>
              </a:rPr>
              <a:t>生成图像和视频的描述基于以下两篇论文</a:t>
            </a:r>
          </a:p>
          <a:p>
            <a:pPr lvl="1"/>
            <a:r>
              <a:rPr lang="en-US" altLang="zh-CN" dirty="0">
                <a:solidFill>
                  <a:schemeClr val="tx2"/>
                </a:solidFill>
                <a:ea typeface="Noto Sans CJK SC Regular" panose="020B0500000000000000" pitchFamily="34" charset="-128"/>
              </a:rPr>
              <a:t>Translating Videos to Natural Language Using Deep Recurrent Neural Networks</a:t>
            </a:r>
            <a:endParaRPr lang="zh-CN" altLang="en-US" dirty="0">
              <a:ea typeface="Noto Sans CJK SC Regular" panose="020B0500000000000000" pitchFamily="34" charset="-128"/>
            </a:endParaRPr>
          </a:p>
          <a:p>
            <a:pPr lvl="1"/>
            <a:r>
              <a:rPr lang="en-US" altLang="zh-CN" dirty="0">
                <a:solidFill>
                  <a:schemeClr val="tx2"/>
                </a:solidFill>
                <a:ea typeface="Noto Sans CJK SC Regular" panose="020B0500000000000000" pitchFamily="34" charset="-128"/>
              </a:rPr>
              <a:t>Long-term Recurrent Convolutional Networks for Visual Recognition and Description</a:t>
            </a:r>
            <a:endParaRPr lang="zh-CN" altLang="en-US" dirty="0">
              <a:ea typeface="Noto Sans CJK SC Regular" panose="020B0500000000000000" pitchFamily="34" charset="-128"/>
            </a:endParaRPr>
          </a:p>
          <a:p>
            <a:r>
              <a:rPr lang="zh-CN" altLang="en-US" dirty="0">
                <a:ea typeface="Noto Sans CJK SC Regular" panose="020B0500000000000000" pitchFamily="34" charset="-128"/>
              </a:rPr>
              <a:t>有多种可用于生成图像和视频描述的方法 </a:t>
            </a:r>
            <a:r>
              <a:rPr lang="en-US" altLang="zh-CN" dirty="0">
                <a:ea typeface="Noto Sans CJK SC Regular" panose="020B0500000000000000" pitchFamily="34" charset="-128"/>
              </a:rPr>
              <a:t>– </a:t>
            </a:r>
            <a:r>
              <a:rPr lang="zh-CN" altLang="en-US" dirty="0">
                <a:ea typeface="Noto Sans CJK SC Regular" panose="020B0500000000000000" pitchFamily="34" charset="-128"/>
              </a:rPr>
              <a:t>此处仅使用了一种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427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C250185F-3913-4587-8E65-C0A2834B8D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79829" y="2689370"/>
            <a:ext cx="5947103" cy="1691913"/>
          </a:xfrm>
        </p:spPr>
        <p:txBody>
          <a:bodyPr/>
          <a:lstStyle/>
          <a:p>
            <a:pPr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defRPr/>
            </a:pPr>
            <a:r>
              <a:rPr lang="zh-CN" altLang="en-US" sz="3200" dirty="0">
                <a:solidFill>
                  <a:schemeClr val="tx2"/>
                </a:solidFill>
                <a:latin typeface="Noto Sans CJK SC Bold" panose="020B0800000000000000" pitchFamily="34" charset="-122"/>
                <a:ea typeface="Noto Sans CJK SC Bold" panose="020B0800000000000000" pitchFamily="34" charset="-122"/>
                <a:sym typeface="Trebuchet MS"/>
              </a:rPr>
              <a:t>培训开发者、数据科学家和研究人员</a:t>
            </a:r>
            <a:r>
              <a:rPr lang="en-US" altLang="zh-CN" sz="3200" dirty="0">
                <a:solidFill>
                  <a:schemeClr val="tx2"/>
                </a:solidFill>
                <a:latin typeface="Noto Sans CJK SC Bold" panose="020B0800000000000000" pitchFamily="34" charset="-122"/>
                <a:ea typeface="Noto Sans CJK SC Bold" panose="020B0800000000000000" pitchFamily="34" charset="-122"/>
                <a:sym typeface="Trebuchet MS"/>
              </a:rPr>
              <a:t>, </a:t>
            </a:r>
            <a:r>
              <a:rPr lang="zh-CN" altLang="en-US" sz="3200" dirty="0">
                <a:solidFill>
                  <a:schemeClr val="tx2"/>
                </a:solidFill>
                <a:latin typeface="Noto Sans CJK SC Bold" panose="020B0800000000000000" pitchFamily="34" charset="-122"/>
                <a:ea typeface="Noto Sans CJK SC Bold" panose="020B0800000000000000" pitchFamily="34" charset="-122"/>
                <a:sym typeface="Trebuchet MS"/>
              </a:rPr>
              <a:t>解决世界上极具挑战性的问题。</a:t>
            </a:r>
            <a:endParaRPr lang="en-US" sz="3200" dirty="0">
              <a:solidFill>
                <a:schemeClr val="tx2"/>
              </a:solidFill>
              <a:latin typeface="Noto Sans CJK SC Bold" panose="020B0800000000000000" pitchFamily="34" charset="-122"/>
              <a:ea typeface="Noto Sans CJK SC Bold" panose="020B0800000000000000" pitchFamily="34" charset="-122"/>
            </a:endParaRPr>
          </a:p>
        </p:txBody>
      </p:sp>
      <p:pic>
        <p:nvPicPr>
          <p:cNvPr id="5" name="Shape 568">
            <a:extLst>
              <a:ext uri="{FF2B5EF4-FFF2-40B4-BE49-F238E27FC236}">
                <a16:creationId xmlns:a16="http://schemas.microsoft.com/office/drawing/2014/main" id="{768E78B2-F229-4793-8046-C177D970121B}"/>
              </a:ext>
            </a:extLst>
          </p:cNvPr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46459" y="3072447"/>
            <a:ext cx="2422131" cy="859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BE1285A-82A2-45AF-BC98-C85BE35A587D}"/>
              </a:ext>
            </a:extLst>
          </p:cNvPr>
          <p:cNvCxnSpPr>
            <a:cxnSpLocks/>
          </p:cNvCxnSpPr>
          <p:nvPr/>
        </p:nvCxnSpPr>
        <p:spPr>
          <a:xfrm>
            <a:off x="5088896" y="1703734"/>
            <a:ext cx="0" cy="3579066"/>
          </a:xfrm>
          <a:prstGeom prst="line">
            <a:avLst/>
          </a:prstGeom>
          <a:ln>
            <a:solidFill>
              <a:srgbClr val="B3B3B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hape 753">
            <a:extLst>
              <a:ext uri="{FF2B5EF4-FFF2-40B4-BE49-F238E27FC236}">
                <a16:creationId xmlns:a16="http://schemas.microsoft.com/office/drawing/2014/main" id="{35E2FD39-6D65-46BC-818C-1A6B7C4B1535}"/>
              </a:ext>
            </a:extLst>
          </p:cNvPr>
          <p:cNvSpPr txBox="1">
            <a:spLocks/>
          </p:cNvSpPr>
          <p:nvPr/>
        </p:nvSpPr>
        <p:spPr>
          <a:xfrm>
            <a:off x="5385037" y="4594501"/>
            <a:ext cx="5690117" cy="656400"/>
          </a:xfrm>
          <a:prstGeom prst="rect">
            <a:avLst/>
          </a:prstGeom>
          <a:noFill/>
          <a:ln>
            <a:noFill/>
          </a:ln>
        </p:spPr>
        <p:txBody>
          <a:bodyPr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marL="0" marR="0" lvl="0" indent="0" algn="ctr" defTabSz="121917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Tx/>
              <a:buNone/>
              <a:tabLst/>
              <a:defRPr/>
            </a:pPr>
            <a:r>
              <a:rPr kumimoji="0" lang="en-US" altLang="zh-CN" sz="3200" b="0" i="0" u="none" strike="noStrike" kern="0" cap="none" spc="0" normalizeH="0" baseline="0" noProof="0" dirty="0">
                <a:ln>
                  <a:noFill/>
                </a:ln>
                <a:solidFill>
                  <a:srgbClr val="76B900"/>
                </a:solidFill>
                <a:effectLst/>
                <a:uLnTx/>
                <a:uFillTx/>
                <a:latin typeface="Noto Sans CJK SC Bold" panose="020B0800000000000000" pitchFamily="34" charset="-122"/>
                <a:ea typeface="Noto Sans CJK SC Bold" panose="020B0800000000000000" pitchFamily="34" charset="-122"/>
                <a:cs typeface="Arial"/>
                <a:sym typeface="Arial"/>
              </a:rPr>
              <a:t>[ </a:t>
            </a:r>
            <a:r>
              <a:rPr kumimoji="0" lang="zh-CN" alt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76B900"/>
                </a:solidFill>
                <a:effectLst/>
                <a:uLnTx/>
                <a:uFillTx/>
                <a:latin typeface="Noto Sans CJK SC Bold" panose="020B0800000000000000" pitchFamily="34" charset="-122"/>
                <a:ea typeface="Noto Sans CJK SC Bold" panose="020B0800000000000000" pitchFamily="34" charset="-122"/>
                <a:cs typeface="Arial"/>
                <a:sym typeface="Arial"/>
              </a:rPr>
              <a:t>实战培训 </a:t>
            </a:r>
            <a:r>
              <a:rPr kumimoji="0" lang="en-US" altLang="zh-CN" sz="3200" b="0" i="0" u="none" strike="noStrike" kern="0" cap="none" spc="0" normalizeH="0" baseline="0" noProof="0" dirty="0">
                <a:ln>
                  <a:noFill/>
                </a:ln>
                <a:solidFill>
                  <a:srgbClr val="76B900"/>
                </a:solidFill>
                <a:effectLst/>
                <a:uLnTx/>
                <a:uFillTx/>
                <a:latin typeface="Noto Sans CJK SC Bold" panose="020B0800000000000000" pitchFamily="34" charset="-122"/>
                <a:ea typeface="Noto Sans CJK SC Bold" panose="020B0800000000000000" pitchFamily="34" charset="-122"/>
                <a:cs typeface="Arial"/>
                <a:sym typeface="Arial"/>
              </a:rPr>
              <a:t>]</a:t>
            </a:r>
            <a:endParaRPr kumimoji="0" lang="en" sz="3200" b="0" i="0" u="none" strike="noStrike" kern="0" cap="none" spc="0" normalizeH="0" baseline="0" noProof="0" dirty="0">
              <a:ln>
                <a:noFill/>
              </a:ln>
              <a:solidFill>
                <a:srgbClr val="76B900"/>
              </a:solidFill>
              <a:effectLst/>
              <a:uLnTx/>
              <a:uFillTx/>
              <a:latin typeface="Noto Sans CJK SC Bold" panose="020B0800000000000000" pitchFamily="34" charset="-122"/>
              <a:ea typeface="Noto Sans CJK SC Bold" panose="020B0800000000000000" pitchFamily="34" charset="-122"/>
              <a:cs typeface="Arial"/>
              <a:sym typeface="Trebuchet MS"/>
            </a:endParaRPr>
          </a:p>
        </p:txBody>
      </p:sp>
      <p:sp>
        <p:nvSpPr>
          <p:cNvPr id="6" name="Shape 753">
            <a:extLst>
              <a:ext uri="{FF2B5EF4-FFF2-40B4-BE49-F238E27FC236}">
                <a16:creationId xmlns:a16="http://schemas.microsoft.com/office/drawing/2014/main" id="{F9801DF2-3987-4FBE-9749-B4FEDC401879}"/>
              </a:ext>
            </a:extLst>
          </p:cNvPr>
          <p:cNvSpPr txBox="1">
            <a:spLocks/>
          </p:cNvSpPr>
          <p:nvPr/>
        </p:nvSpPr>
        <p:spPr>
          <a:xfrm>
            <a:off x="5608321" y="1671835"/>
            <a:ext cx="5690117" cy="656400"/>
          </a:xfrm>
          <a:prstGeom prst="rect">
            <a:avLst/>
          </a:prstGeom>
          <a:noFill/>
          <a:ln>
            <a:noFill/>
          </a:ln>
        </p:spPr>
        <p:txBody>
          <a:bodyPr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marL="0" marR="0" lvl="0" indent="0" algn="ctr" defTabSz="121917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Tx/>
              <a:buNone/>
              <a:tabLst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76B900"/>
                </a:solidFill>
                <a:effectLst/>
                <a:uLnTx/>
                <a:uFillTx/>
                <a:latin typeface="Noto Sans CJK SC Bold" panose="020B0800000000000000" pitchFamily="34" charset="-122"/>
                <a:ea typeface="Noto Sans CJK SC Bold" panose="020B0800000000000000" pitchFamily="34" charset="-122"/>
                <a:cs typeface="Arial"/>
                <a:sym typeface="Arial"/>
              </a:rPr>
              <a:t>深度学习学院（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76B900"/>
                </a:solidFill>
                <a:effectLst/>
                <a:uLnTx/>
                <a:uFillTx/>
                <a:latin typeface="Noto Sans CJK SC Bold" panose="020B0800000000000000" pitchFamily="34" charset="-122"/>
                <a:ea typeface="Noto Sans CJK SC Bold" panose="020B0800000000000000" pitchFamily="34" charset="-122"/>
                <a:cs typeface="Arial"/>
                <a:sym typeface="Arial"/>
              </a:rPr>
              <a:t>DLI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76B900"/>
                </a:solidFill>
                <a:effectLst/>
                <a:uLnTx/>
                <a:uFillTx/>
                <a:latin typeface="Noto Sans CJK SC Bold" panose="020B0800000000000000" pitchFamily="34" charset="-122"/>
                <a:ea typeface="Noto Sans CJK SC Bold" panose="020B0800000000000000" pitchFamily="34" charset="-122"/>
                <a:cs typeface="Arial"/>
                <a:sym typeface="Arial"/>
              </a:rPr>
              <a:t>）</a:t>
            </a:r>
            <a:endParaRPr kumimoji="0" lang="en" sz="3200" b="0" i="0" u="none" strike="noStrike" kern="0" cap="none" spc="0" normalizeH="0" baseline="0" noProof="0" dirty="0">
              <a:ln>
                <a:noFill/>
              </a:ln>
              <a:solidFill>
                <a:srgbClr val="76B900"/>
              </a:solidFill>
              <a:effectLst/>
              <a:uLnTx/>
              <a:uFillTx/>
              <a:latin typeface="Noto Sans CJK SC Bold" panose="020B0800000000000000" pitchFamily="34" charset="-122"/>
              <a:ea typeface="Noto Sans CJK SC Bold" panose="020B0800000000000000" pitchFamily="34" charset="-122"/>
              <a:cs typeface="Arial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975455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9ED14BF-489A-48EC-9D0D-7C347EA71C8B}"/>
              </a:ext>
            </a:extLst>
          </p:cNvPr>
          <p:cNvSpPr/>
          <p:nvPr/>
        </p:nvSpPr>
        <p:spPr>
          <a:xfrm>
            <a:off x="6518040" y="3947885"/>
            <a:ext cx="5331200" cy="2113280"/>
          </a:xfrm>
          <a:prstGeom prst="round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67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682" name="Shape 682"/>
          <p:cNvSpPr txBox="1">
            <a:spLocks noGrp="1"/>
          </p:cNvSpPr>
          <p:nvPr>
            <p:ph type="title"/>
          </p:nvPr>
        </p:nvSpPr>
        <p:spPr>
          <a:xfrm>
            <a:off x="553800" y="272689"/>
            <a:ext cx="11084400" cy="656400"/>
          </a:xfrm>
          <a:prstGeom prst="rect">
            <a:avLst/>
          </a:prstGeom>
          <a:noFill/>
          <a:ln>
            <a:noFill/>
          </a:ln>
        </p:spPr>
        <p:txBody>
          <a:bodyPr wrap="square" lIns="121900" tIns="60933" rIns="121900" bIns="60933" anchor="b" anchorCtr="0">
            <a:noAutofit/>
          </a:bodyPr>
          <a:lstStyle/>
          <a:p>
            <a:pPr>
              <a:buSzPct val="25000"/>
            </a:pPr>
            <a:r>
              <a:rPr lang="zh-CN" altLang="en-US" sz="3600" b="0" dirty="0">
                <a:latin typeface="Noto Sans CJK SC Bold" panose="020B0800000000000000" pitchFamily="34" charset="-122"/>
                <a:ea typeface="Noto Sans CJK SC Bold" panose="020B0800000000000000" pitchFamily="34" charset="-122"/>
              </a:rPr>
              <a:t>更多资源</a:t>
            </a:r>
            <a:endParaRPr lang="en" sz="3600" b="0" dirty="0">
              <a:latin typeface="Noto Sans CJK SC Bold" panose="020B0800000000000000" pitchFamily="34" charset="-122"/>
              <a:ea typeface="Noto Sans CJK SC Bold" panose="020B0800000000000000" pitchFamily="34" charset="-122"/>
            </a:endParaRPr>
          </a:p>
        </p:txBody>
      </p:sp>
      <p:sp>
        <p:nvSpPr>
          <p:cNvPr id="690" name="Shape 690"/>
          <p:cNvSpPr/>
          <p:nvPr/>
        </p:nvSpPr>
        <p:spPr>
          <a:xfrm>
            <a:off x="6419031" y="1279188"/>
            <a:ext cx="4706800" cy="566400"/>
          </a:xfrm>
          <a:prstGeom prst="rect">
            <a:avLst/>
          </a:prstGeom>
          <a:noFill/>
          <a:ln>
            <a:noFill/>
          </a:ln>
        </p:spPr>
        <p:txBody>
          <a:bodyPr wrap="square" lIns="121900" tIns="60933" rIns="121900" bIns="60933" anchor="b" anchorCtr="0">
            <a:noAutofit/>
          </a:bodyPr>
          <a:lstStyle/>
          <a:p>
            <a:pPr marL="0" marR="0" lvl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32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oto Sans CJK SC Regular" panose="020B0500000000000000" pitchFamily="34" charset="-122"/>
              <a:ea typeface="Noto Sans CJK SC Regular" panose="020B0500000000000000" pitchFamily="34" charset="-122"/>
              <a:cs typeface="Trebuchet MS"/>
              <a:sym typeface="Trebuchet MS"/>
            </a:endParaRPr>
          </a:p>
        </p:txBody>
      </p:sp>
      <p:sp>
        <p:nvSpPr>
          <p:cNvPr id="691" name="Shape 691"/>
          <p:cNvSpPr txBox="1"/>
          <p:nvPr/>
        </p:nvSpPr>
        <p:spPr>
          <a:xfrm>
            <a:off x="2433968" y="4268093"/>
            <a:ext cx="3768384" cy="1459987"/>
          </a:xfrm>
          <a:prstGeom prst="rect">
            <a:avLst/>
          </a:prstGeom>
          <a:noFill/>
          <a:ln>
            <a:noFill/>
          </a:ln>
        </p:spPr>
        <p:txBody>
          <a:bodyPr wrap="square" lIns="121900" tIns="60933" rIns="121900" bIns="60933" anchor="ctr" anchorCtr="0">
            <a:noAutofit/>
          </a:bodyPr>
          <a:lstStyle/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0000"/>
              </a:buClr>
              <a:buSzPct val="25000"/>
              <a:buFontTx/>
              <a:buNone/>
              <a:tabLst/>
              <a:defRPr/>
            </a:pPr>
            <a:r>
              <a:rPr kumimoji="0" lang="zh-CN" altLang="en-US" sz="21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CJK SC Regular" panose="020B0500000000000000" pitchFamily="34" charset="-122"/>
                <a:ea typeface="Noto Sans CJK SC Regular" panose="020B0500000000000000" pitchFamily="34" charset="-122"/>
                <a:cs typeface="Trebuchet MS"/>
                <a:sym typeface="Trebuchet MS"/>
              </a:rPr>
              <a:t>及时获取</a:t>
            </a:r>
            <a:endParaRPr kumimoji="0" lang="en-US" altLang="zh-CN" sz="2133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Noto Sans CJK SC Regular" panose="020B0500000000000000" pitchFamily="34" charset="-122"/>
              <a:ea typeface="Noto Sans CJK SC Regular" panose="020B0500000000000000" pitchFamily="34" charset="-122"/>
              <a:cs typeface="Trebuchet MS"/>
              <a:sym typeface="Trebuchet MS"/>
            </a:endParaRP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0000"/>
              </a:buClr>
              <a:buSzPct val="25000"/>
              <a:buFontTx/>
              <a:buNone/>
              <a:tabLst/>
              <a:defRPr/>
            </a:pPr>
            <a:r>
              <a:rPr kumimoji="0" lang="zh-CN" altLang="en-US" sz="21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CJK SC Regular" panose="020B0500000000000000" pitchFamily="34" charset="-122"/>
                <a:ea typeface="Noto Sans CJK SC Regular" panose="020B0500000000000000" pitchFamily="34" charset="-122"/>
                <a:cs typeface="Trebuchet MS"/>
                <a:sym typeface="Trebuchet MS"/>
              </a:rPr>
              <a:t>最新 </a:t>
            </a:r>
            <a:r>
              <a:rPr kumimoji="0" lang="en-US" altLang="zh-CN" sz="21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CJK SC Regular" panose="020B0500000000000000" pitchFamily="34" charset="-122"/>
                <a:ea typeface="Noto Sans CJK SC Regular" panose="020B0500000000000000" pitchFamily="34" charset="-122"/>
                <a:cs typeface="Trebuchet MS"/>
                <a:sym typeface="Trebuchet MS"/>
              </a:rPr>
              <a:t>DLI </a:t>
            </a:r>
            <a:r>
              <a:rPr kumimoji="0" lang="zh-CN" altLang="en-US" sz="21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CJK SC Regular" panose="020B0500000000000000" pitchFamily="34" charset="-122"/>
                <a:ea typeface="Noto Sans CJK SC Regular" panose="020B0500000000000000" pitchFamily="34" charset="-122"/>
                <a:cs typeface="Trebuchet MS"/>
                <a:sym typeface="Trebuchet MS"/>
              </a:rPr>
              <a:t>课程和开发者资源</a:t>
            </a:r>
            <a:endParaRPr kumimoji="0" lang="en-US" altLang="zh-CN" sz="2133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Noto Sans CJK SC Regular" panose="020B0500000000000000" pitchFamily="34" charset="-122"/>
              <a:ea typeface="Noto Sans CJK SC Regular" panose="020B0500000000000000" pitchFamily="34" charset="-122"/>
              <a:cs typeface="Trebuchet MS"/>
              <a:sym typeface="Trebuchet MS"/>
            </a:endParaRP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0000"/>
              </a:buClr>
              <a:buSzPct val="25000"/>
              <a:buFontTx/>
              <a:buNone/>
              <a:tabLst/>
              <a:defRPr/>
            </a:pPr>
            <a:r>
              <a:rPr kumimoji="0" lang="zh-CN" altLang="en-US" sz="2133" b="0" i="0" u="none" strike="noStrike" kern="0" cap="none" spc="0" normalizeH="0" baseline="0" noProof="0" dirty="0">
                <a:ln>
                  <a:noFill/>
                </a:ln>
                <a:solidFill>
                  <a:srgbClr val="76B900"/>
                </a:solidFill>
                <a:effectLst/>
                <a:uLnTx/>
                <a:uFillTx/>
                <a:latin typeface="Noto Sans CJK SC Regular" panose="020B0500000000000000" pitchFamily="34" charset="-122"/>
                <a:ea typeface="Noto Sans CJK SC Regular" panose="020B0500000000000000" pitchFamily="34" charset="-122"/>
                <a:cs typeface="Trebuchet MS"/>
                <a:sym typeface="Trebuchet MS"/>
              </a:rPr>
              <a:t>关注微信公众号</a:t>
            </a:r>
            <a:endParaRPr kumimoji="0" lang="en" sz="2133" b="0" i="0" u="none" strike="noStrike" kern="0" cap="none" spc="0" normalizeH="0" baseline="0" noProof="0" dirty="0">
              <a:ln>
                <a:noFill/>
              </a:ln>
              <a:solidFill>
                <a:srgbClr val="76B900"/>
              </a:solidFill>
              <a:effectLst/>
              <a:uLnTx/>
              <a:uFillTx/>
              <a:latin typeface="Noto Sans CJK SC Regular" panose="020B0500000000000000" pitchFamily="34" charset="-122"/>
              <a:ea typeface="Noto Sans CJK SC Regular" panose="020B0500000000000000" pitchFamily="34" charset="-122"/>
              <a:cs typeface="Trebuchet MS"/>
              <a:sym typeface="Trebuchet MS"/>
              <a:hlinkClick r:id="rId3"/>
            </a:endParaRP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0000"/>
              </a:buClr>
              <a:buSzPct val="25000"/>
              <a:buFontTx/>
              <a:buNone/>
              <a:tabLst/>
              <a:defRPr/>
            </a:pPr>
            <a:r>
              <a:rPr kumimoji="0" lang="en-US" altLang="zh-CN" sz="2133" b="1" i="0" u="none" strike="noStrike" kern="0" cap="none" spc="0" normalizeH="0" baseline="0" noProof="0" dirty="0">
                <a:ln>
                  <a:noFill/>
                </a:ln>
                <a:solidFill>
                  <a:srgbClr val="76B900"/>
                </a:solidFill>
                <a:effectLst/>
                <a:uLnTx/>
                <a:uFillTx/>
                <a:latin typeface="Trebuchet MS" panose="020B0603020202020204" pitchFamily="34" charset="0"/>
                <a:ea typeface="Noto Sans CJK SC Regular" panose="020B0500000000000000" pitchFamily="34" charset="-122"/>
                <a:cs typeface="Trebuchet MS"/>
                <a:sym typeface="Trebuchet MS"/>
              </a:rPr>
              <a:t>NVIDIA </a:t>
            </a:r>
            <a:r>
              <a:rPr kumimoji="0" lang="zh-CN" altLang="en-US" sz="2133" b="1" i="0" u="none" strike="noStrike" kern="0" cap="none" spc="0" normalizeH="0" baseline="0" noProof="0" dirty="0">
                <a:ln>
                  <a:noFill/>
                </a:ln>
                <a:solidFill>
                  <a:srgbClr val="76B900"/>
                </a:solidFill>
                <a:effectLst/>
                <a:uLnTx/>
                <a:uFillTx/>
                <a:latin typeface="Noto Sans CJK SC Regular" panose="020B0500000000000000" pitchFamily="34" charset="-122"/>
                <a:ea typeface="Noto Sans CJK SC Regular" panose="020B0500000000000000" pitchFamily="34" charset="-122"/>
                <a:cs typeface="Trebuchet MS"/>
                <a:sym typeface="Trebuchet MS"/>
              </a:rPr>
              <a:t>开发者社区</a:t>
            </a:r>
            <a:endParaRPr kumimoji="0" lang="en-US" altLang="zh-CN" sz="2133" b="1" i="0" u="none" strike="noStrike" kern="0" cap="none" spc="0" normalizeH="0" baseline="0" noProof="0" dirty="0">
              <a:ln>
                <a:noFill/>
              </a:ln>
              <a:solidFill>
                <a:srgbClr val="76B900"/>
              </a:solidFill>
              <a:effectLst/>
              <a:uLnTx/>
              <a:uFillTx/>
              <a:latin typeface="Noto Sans CJK SC Regular" panose="020B0500000000000000" pitchFamily="34" charset="-122"/>
              <a:ea typeface="Noto Sans CJK SC Regular" panose="020B0500000000000000" pitchFamily="34" charset="-122"/>
              <a:cs typeface="Trebuchet MS"/>
              <a:sym typeface="Trebuchet MS"/>
            </a:endParaRPr>
          </a:p>
        </p:txBody>
      </p:sp>
      <p:sp>
        <p:nvSpPr>
          <p:cNvPr id="692" name="Shape 692"/>
          <p:cNvSpPr/>
          <p:nvPr/>
        </p:nvSpPr>
        <p:spPr>
          <a:xfrm>
            <a:off x="997531" y="2014684"/>
            <a:ext cx="4636855" cy="1353600"/>
          </a:xfrm>
          <a:prstGeom prst="rect">
            <a:avLst/>
          </a:prstGeom>
          <a:noFill/>
          <a:ln>
            <a:noFill/>
          </a:ln>
        </p:spPr>
        <p:txBody>
          <a:bodyPr wrap="square" lIns="121900" tIns="60933" rIns="121900" bIns="60933" anchor="t" anchorCtr="0">
            <a:no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B5C00"/>
              </a:buClr>
              <a:buSzPct val="25000"/>
              <a:buFontTx/>
              <a:buNone/>
              <a:tabLst/>
              <a:defRPr/>
            </a:pPr>
            <a:r>
              <a:rPr kumimoji="0" lang="zh-CN" altLang="en-US" sz="1867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CJK SC Regular" panose="020B0500000000000000" pitchFamily="34" charset="-122"/>
                <a:ea typeface="Noto Sans CJK SC Regular" panose="020B0500000000000000" pitchFamily="34" charset="-122"/>
                <a:cs typeface="Trebuchet MS"/>
                <a:sym typeface="Trebuchet MS"/>
              </a:rPr>
              <a:t>在线自主培训 </a:t>
            </a:r>
            <a:r>
              <a:rPr kumimoji="0" lang="zh-CN" altLang="en-US" sz="1867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 pitchFamily="34" charset="0"/>
                <a:ea typeface="Noto Sans CJK SC Regular" panose="020B0500000000000000" pitchFamily="34" charset="-122"/>
                <a:cs typeface="Arial"/>
                <a:sym typeface="Arial"/>
              </a:rPr>
              <a:t>或 </a:t>
            </a:r>
            <a:r>
              <a:rPr kumimoji="0" lang="zh-CN" altLang="en-US" sz="1867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CJK SC Regular" panose="020B0500000000000000" pitchFamily="34" charset="-122"/>
                <a:ea typeface="Noto Sans CJK SC Regular" panose="020B0500000000000000" pitchFamily="34" charset="-122"/>
                <a:cs typeface="Trebuchet MS"/>
                <a:sym typeface="Trebuchet MS"/>
              </a:rPr>
              <a:t>有讲师指导的培训</a:t>
            </a:r>
            <a:endParaRPr kumimoji="0" lang="en-US" altLang="zh-CN" sz="1867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Noto Sans CJK SC Regular" panose="020B0500000000000000" pitchFamily="34" charset="-122"/>
              <a:ea typeface="Noto Sans CJK SC Regular" panose="020B0500000000000000" pitchFamily="34" charset="-122"/>
              <a:cs typeface="Trebuchet MS"/>
              <a:sym typeface="Trebuchet MS"/>
            </a:endParaRPr>
          </a:p>
          <a:p>
            <a:pPr marL="0" marR="0" lvl="0" indent="0" algn="ctr" defTabSz="121917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B5C00"/>
              </a:buClr>
              <a:buSzPct val="25000"/>
              <a:buFontTx/>
              <a:buNone/>
              <a:tabLst/>
              <a:defRPr/>
            </a:pPr>
            <a:endParaRPr kumimoji="0" lang="en-US" altLang="zh-CN" sz="1867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Noto Sans CJK SC Regular" panose="020B0500000000000000" pitchFamily="34" charset="-122"/>
              <a:ea typeface="Noto Sans CJK SC Regular" panose="020B0500000000000000" pitchFamily="34" charset="-122"/>
              <a:cs typeface="Trebuchet MS"/>
              <a:sym typeface="Trebuchet MS"/>
            </a:endParaRPr>
          </a:p>
          <a:p>
            <a:pPr marL="0" marR="0" lvl="0" indent="0" algn="ctr" defTabSz="121917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B5C00"/>
              </a:buClr>
              <a:buSzPct val="25000"/>
              <a:buFontTx/>
              <a:buNone/>
              <a:tabLst/>
              <a:defRPr/>
            </a:pPr>
            <a:r>
              <a:rPr kumimoji="0" lang="zh-CN" altLang="en-US" sz="1867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CJK SC Regular" panose="020B0500000000000000" pitchFamily="34" charset="-122"/>
                <a:ea typeface="Noto Sans CJK SC Regular" panose="020B0500000000000000" pitchFamily="34" charset="-122"/>
                <a:cs typeface="Trebuchet MS"/>
                <a:sym typeface="Trebuchet MS"/>
              </a:rPr>
              <a:t> </a:t>
            </a:r>
            <a:r>
              <a:rPr kumimoji="0" lang="en-US" altLang="zh-CN" sz="1867" b="0" i="0" u="sng" strike="noStrike" kern="0" cap="none" spc="0" normalizeH="0" baseline="0" noProof="0" dirty="0">
                <a:ln>
                  <a:noFill/>
                </a:ln>
                <a:solidFill>
                  <a:srgbClr val="76B900"/>
                </a:solidFill>
                <a:effectLst/>
                <a:uLnTx/>
                <a:uFillTx/>
                <a:latin typeface="Trebuchet MS" panose="020B0603020202020204" pitchFamily="34" charset="0"/>
                <a:ea typeface="Noto Sans CJK SC Regular" panose="020B0500000000000000" pitchFamily="34" charset="-122"/>
                <a:cs typeface="Trebuchet MS"/>
                <a:sym typeface="Trebuchet MS"/>
                <a:hlinkClick r:id="rId4"/>
              </a:rPr>
              <a:t>www.nvidia.cn/DLI</a:t>
            </a:r>
            <a:endParaRPr kumimoji="0" lang="zh-CN" altLang="en-US" sz="1867" b="0" i="0" u="sng" strike="noStrike" kern="0" cap="none" spc="0" normalizeH="0" baseline="0" noProof="0" dirty="0">
              <a:ln>
                <a:noFill/>
              </a:ln>
              <a:solidFill>
                <a:srgbClr val="76B900"/>
              </a:solidFill>
              <a:effectLst/>
              <a:uLnTx/>
              <a:uFillTx/>
              <a:latin typeface="Trebuchet MS" panose="020B0603020202020204" pitchFamily="34" charset="0"/>
              <a:ea typeface="Noto Sans CJK SC Regular" panose="020B0500000000000000" pitchFamily="34" charset="-122"/>
              <a:cs typeface="Trebuchet MS"/>
              <a:sym typeface="Trebuchet MS"/>
              <a:hlinkClick r:id="rId4"/>
            </a:endParaRPr>
          </a:p>
        </p:txBody>
      </p:sp>
      <p:sp>
        <p:nvSpPr>
          <p:cNvPr id="695" name="Shape 695"/>
          <p:cNvSpPr/>
          <p:nvPr/>
        </p:nvSpPr>
        <p:spPr>
          <a:xfrm>
            <a:off x="1613541" y="1275764"/>
            <a:ext cx="3352000" cy="566400"/>
          </a:xfrm>
          <a:prstGeom prst="rect">
            <a:avLst/>
          </a:prstGeom>
          <a:noFill/>
          <a:ln>
            <a:noFill/>
          </a:ln>
        </p:spPr>
        <p:txBody>
          <a:bodyPr wrap="square" lIns="121900" tIns="60933" rIns="121900" bIns="60933" anchor="b" anchorCtr="0">
            <a:noAutofit/>
          </a:bodyPr>
          <a:lstStyle/>
          <a:p>
            <a:pPr marL="0" marR="0" lvl="0" indent="0" algn="ctr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Tx/>
              <a:buNone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CJK SC Regular" panose="020B0500000000000000" pitchFamily="34" charset="-122"/>
                <a:ea typeface="Noto Sans CJK SC Regular" panose="020B0500000000000000" pitchFamily="34" charset="-122"/>
                <a:cs typeface="Trebuchet MS"/>
                <a:sym typeface="Trebuchet MS"/>
              </a:rPr>
              <a:t>学习 </a:t>
            </a: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 pitchFamily="34" charset="0"/>
                <a:ea typeface="Noto Sans CJK SC Regular" panose="020B0500000000000000" pitchFamily="34" charset="-122"/>
                <a:cs typeface="Trebuchet MS"/>
                <a:sym typeface="Trebuchet MS"/>
              </a:rPr>
              <a:t>DLI </a:t>
            </a: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CJK SC Regular" panose="020B0500000000000000" pitchFamily="34" charset="-122"/>
                <a:ea typeface="Noto Sans CJK SC Regular" panose="020B0500000000000000" pitchFamily="34" charset="-122"/>
                <a:cs typeface="Trebuchet MS"/>
                <a:sym typeface="Trebuchet MS"/>
              </a:rPr>
              <a:t>更多课程</a:t>
            </a:r>
            <a:endParaRPr kumimoji="0" lang="en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Noto Sans CJK SC Regular" panose="020B0500000000000000" pitchFamily="34" charset="-122"/>
              <a:ea typeface="Noto Sans CJK SC Regular" panose="020B0500000000000000" pitchFamily="34" charset="-122"/>
              <a:cs typeface="Trebuchet MS"/>
              <a:sym typeface="Trebuchet MS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08FEC81-F0C2-485C-B233-2B6F97C93815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2117" y="4172528"/>
            <a:ext cx="1701025" cy="1651117"/>
          </a:xfrm>
          <a:prstGeom prst="rect">
            <a:avLst/>
          </a:prstGeom>
        </p:spPr>
      </p:pic>
      <p:sp>
        <p:nvSpPr>
          <p:cNvPr id="18" name="Shape 684">
            <a:extLst>
              <a:ext uri="{FF2B5EF4-FFF2-40B4-BE49-F238E27FC236}">
                <a16:creationId xmlns:a16="http://schemas.microsoft.com/office/drawing/2014/main" id="{8A2715C1-032B-4F9A-AC67-6FFE27216C42}"/>
              </a:ext>
            </a:extLst>
          </p:cNvPr>
          <p:cNvSpPr/>
          <p:nvPr/>
        </p:nvSpPr>
        <p:spPr>
          <a:xfrm>
            <a:off x="656359" y="1219333"/>
            <a:ext cx="5319200" cy="223692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121900" tIns="60933" rIns="121900" bIns="60933" anchor="ctr" anchorCtr="0">
            <a:noAutofit/>
          </a:bodyPr>
          <a:lstStyle/>
          <a:p>
            <a:pPr marL="0" marR="0" lvl="0" indent="0" algn="ctr" defTabSz="12191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Noto Sans CJK SC Regular" panose="020B0500000000000000" pitchFamily="34" charset="-122"/>
              <a:ea typeface="Noto Sans CJK SC Regular" panose="020B0500000000000000" pitchFamily="34" charset="-122"/>
              <a:cs typeface="Arial"/>
              <a:sym typeface="Arial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D0AADA3-9228-4CFC-8734-69D528A9B3F0}"/>
              </a:ext>
            </a:extLst>
          </p:cNvPr>
          <p:cNvGrpSpPr/>
          <p:nvPr/>
        </p:nvGrpSpPr>
        <p:grpSpPr>
          <a:xfrm>
            <a:off x="6518040" y="1219333"/>
            <a:ext cx="5331200" cy="2236921"/>
            <a:chOff x="492269" y="2878125"/>
            <a:chExt cx="3998400" cy="1677691"/>
          </a:xfrm>
        </p:grpSpPr>
        <p:sp>
          <p:nvSpPr>
            <p:cNvPr id="685" name="Shape 685"/>
            <p:cNvSpPr/>
            <p:nvPr/>
          </p:nvSpPr>
          <p:spPr>
            <a:xfrm>
              <a:off x="492269" y="2878125"/>
              <a:ext cx="3998400" cy="1677691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121900" tIns="60933" rIns="121900" bIns="60933" anchor="ctr" anchorCtr="0">
              <a:noAutofit/>
            </a:bodyPr>
            <a:lstStyle/>
            <a:p>
              <a:pPr marL="0" marR="0" lvl="0" indent="0" algn="ctr" defTabSz="121912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CJK SC Regular" panose="020B0500000000000000" pitchFamily="34" charset="-122"/>
                <a:ea typeface="Noto Sans CJK SC Regular" panose="020B0500000000000000" pitchFamily="34" charset="-122"/>
                <a:cs typeface="Arial"/>
                <a:sym typeface="Arial"/>
              </a:endParaRPr>
            </a:p>
          </p:txBody>
        </p:sp>
        <p:sp>
          <p:nvSpPr>
            <p:cNvPr id="688" name="Shape 688"/>
            <p:cNvSpPr/>
            <p:nvPr/>
          </p:nvSpPr>
          <p:spPr>
            <a:xfrm>
              <a:off x="759269" y="3452556"/>
              <a:ext cx="3464400" cy="4614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121900" tIns="60933" rIns="121900" bIns="60933" anchor="t" anchorCtr="0">
              <a:noAutofit/>
            </a:bodyPr>
            <a:lstStyle/>
            <a:p>
              <a:pPr marL="0" marR="0" lvl="0" indent="0" algn="ctr" defTabSz="121912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B5C00"/>
                </a:buClr>
                <a:buSzPct val="25000"/>
                <a:buFontTx/>
                <a:buNone/>
                <a:tabLst/>
                <a:defRPr/>
              </a:pPr>
              <a:r>
                <a:rPr kumimoji="0" lang="en" sz="1867" b="0" i="0" u="sng" strike="noStrike" kern="0" cap="none" spc="0" normalizeH="0" baseline="0" noProof="0" dirty="0">
                  <a:ln>
                    <a:noFill/>
                  </a:ln>
                  <a:solidFill>
                    <a:srgbClr val="76B900"/>
                  </a:solidFill>
                  <a:effectLst/>
                  <a:uLnTx/>
                  <a:uFillTx/>
                  <a:latin typeface="Trebuchet MS" panose="020B0603020202020204" pitchFamily="34" charset="0"/>
                  <a:ea typeface="Noto Sans CJK SC Regular" panose="020B0500000000000000" pitchFamily="34" charset="-122"/>
                  <a:cs typeface="Trebuchet MS"/>
                  <a:sym typeface="Trebuchet MS"/>
                  <a:hlinkClick r:id="rId6"/>
                </a:rPr>
                <a:t>https://developer.nvidia.com/join</a:t>
              </a:r>
            </a:p>
          </p:txBody>
        </p:sp>
        <p:sp>
          <p:nvSpPr>
            <p:cNvPr id="689" name="Shape 689"/>
            <p:cNvSpPr/>
            <p:nvPr/>
          </p:nvSpPr>
          <p:spPr>
            <a:xfrm>
              <a:off x="677910" y="2983007"/>
              <a:ext cx="3388200" cy="4248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121900" tIns="60933" rIns="121900" bIns="60933" anchor="b" anchorCtr="0">
              <a:noAutofit/>
            </a:bodyPr>
            <a:lstStyle/>
            <a:p>
              <a:pPr marL="0" marR="0" lvl="0" indent="0" algn="ctr" defTabSz="121912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ct val="25000"/>
                <a:buFontTx/>
                <a:buNone/>
                <a:tabLst/>
                <a:defRPr/>
              </a:pPr>
              <a:r>
                <a:rPr kumimoji="0" lang="zh-CN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Noto Sans CJK SC Regular" panose="020B0500000000000000" pitchFamily="34" charset="-122"/>
                  <a:ea typeface="Noto Sans CJK SC Regular" panose="020B0500000000000000" pitchFamily="34" charset="-122"/>
                  <a:cs typeface="Trebuchet MS"/>
                  <a:sym typeface="Trebuchet MS"/>
                </a:rPr>
                <a:t>加入开发者社区</a:t>
              </a:r>
              <a:endParaRPr kumimoji="0" lang="en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CJK SC Regular" panose="020B0500000000000000" pitchFamily="34" charset="-122"/>
                <a:ea typeface="Noto Sans CJK SC Regular" panose="020B0500000000000000" pitchFamily="34" charset="-122"/>
                <a:cs typeface="Trebuchet MS"/>
                <a:sym typeface="Trebuchet MS"/>
              </a:endParaRPr>
            </a:p>
          </p:txBody>
        </p:sp>
        <p:sp>
          <p:nvSpPr>
            <p:cNvPr id="19" name="Shape 687">
              <a:extLst>
                <a:ext uri="{FF2B5EF4-FFF2-40B4-BE49-F238E27FC236}">
                  <a16:creationId xmlns:a16="http://schemas.microsoft.com/office/drawing/2014/main" id="{FC800E78-1AE8-4500-B05F-70E9BAB31098}"/>
                </a:ext>
              </a:extLst>
            </p:cNvPr>
            <p:cNvSpPr/>
            <p:nvPr/>
          </p:nvSpPr>
          <p:spPr>
            <a:xfrm>
              <a:off x="677910" y="3659138"/>
              <a:ext cx="3668256" cy="6462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121900" tIns="60933" rIns="121900" bIns="60933" anchor="t" anchorCtr="0">
              <a:noAutofit/>
            </a:bodyPr>
            <a:lstStyle/>
            <a:p>
              <a:pPr marL="0" marR="0" lvl="0" indent="0" algn="ctr" defTabSz="121912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B5C00"/>
                </a:buClr>
                <a:buSzPct val="25000"/>
                <a:buFontTx/>
                <a:buNone/>
                <a:tabLst/>
                <a:defRPr/>
              </a:pPr>
              <a:endParaRPr kumimoji="0" lang="en-US" altLang="zh-CN" sz="1867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CJK SC Regular" panose="020B0500000000000000" pitchFamily="34" charset="-122"/>
                <a:ea typeface="Noto Sans CJK SC Regular" panose="020B0500000000000000" pitchFamily="34" charset="-122"/>
                <a:cs typeface="Trebuchet MS"/>
                <a:sym typeface="Trebuchet MS"/>
              </a:endParaRPr>
            </a:p>
            <a:p>
              <a:pPr marL="0" marR="0" lvl="0" indent="0" algn="ctr" defTabSz="121912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B5C00"/>
                </a:buClr>
                <a:buSzPct val="25000"/>
                <a:buFontTx/>
                <a:buNone/>
                <a:tabLst/>
                <a:defRPr/>
              </a:pPr>
              <a:r>
                <a:rPr kumimoji="0" lang="zh-CN" altLang="en-US" sz="1867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Noto Sans CJK SC Regular" panose="020B0500000000000000" pitchFamily="34" charset="-122"/>
                  <a:ea typeface="Noto Sans CJK SC Regular" panose="020B0500000000000000" pitchFamily="34" charset="-122"/>
                  <a:cs typeface="Trebuchet MS"/>
                  <a:sym typeface="Trebuchet MS"/>
                </a:rPr>
                <a:t>选择适当的软件、</a:t>
              </a:r>
              <a:r>
                <a:rPr kumimoji="0" lang="en-US" altLang="zh-CN" sz="1867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panose="020B0603020202020204" pitchFamily="34" charset="0"/>
                  <a:ea typeface="Noto Sans CJK SC Regular" panose="020B0500000000000000" pitchFamily="34" charset="-122"/>
                  <a:cs typeface="Trebuchet MS"/>
                  <a:sym typeface="Trebuchet MS"/>
                </a:rPr>
                <a:t>GPU </a:t>
              </a:r>
              <a:r>
                <a:rPr kumimoji="0" lang="zh-CN" altLang="en-US" sz="1867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Noto Sans CJK SC Regular" panose="020B0500000000000000" pitchFamily="34" charset="-122"/>
                  <a:ea typeface="Noto Sans CJK SC Regular" panose="020B0500000000000000" pitchFamily="34" charset="-122"/>
                  <a:cs typeface="Trebuchet MS"/>
                  <a:sym typeface="Trebuchet MS"/>
                </a:rPr>
                <a:t>和资源加速应用</a:t>
              </a:r>
              <a:endParaRPr kumimoji="0" lang="en-US" altLang="zh-CN" sz="1867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CJK SC Regular" panose="020B0500000000000000" pitchFamily="34" charset="-122"/>
                <a:ea typeface="Noto Sans CJK SC Regular" panose="020B0500000000000000" pitchFamily="34" charset="-122"/>
                <a:cs typeface="Trebuchet MS"/>
                <a:sym typeface="Trebuchet MS"/>
              </a:endParaRPr>
            </a:p>
            <a:p>
              <a:pPr marL="0" marR="0" lvl="0" indent="0" algn="ctr" defTabSz="1219120" rtl="0" eaLnBrk="1" fontAlgn="auto" latinLnBrk="0" hangingPunct="1">
                <a:lnSpc>
                  <a:spcPct val="100000"/>
                </a:lnSpc>
                <a:spcBef>
                  <a:spcPts val="800"/>
                </a:spcBef>
                <a:spcAft>
                  <a:spcPts val="0"/>
                </a:spcAft>
                <a:buClr>
                  <a:srgbClr val="3B5C00"/>
                </a:buClr>
                <a:buSzPct val="25000"/>
                <a:buFontTx/>
                <a:buNone/>
                <a:tabLst/>
                <a:defRPr/>
              </a:pPr>
              <a:r>
                <a:rPr kumimoji="0" lang="en" sz="1867" b="0" i="0" u="sng" strike="noStrike" kern="0" cap="none" spc="0" normalizeH="0" baseline="0" noProof="0" dirty="0">
                  <a:ln>
                    <a:noFill/>
                  </a:ln>
                  <a:solidFill>
                    <a:srgbClr val="76B900"/>
                  </a:solidFill>
                  <a:effectLst/>
                  <a:uLnTx/>
                  <a:uFillTx/>
                  <a:latin typeface="Trebuchet MS" panose="020B0603020202020204" pitchFamily="34" charset="0"/>
                  <a:ea typeface="Noto Sans CJK SC Regular" panose="020B0500000000000000" pitchFamily="34" charset="-122"/>
                  <a:cs typeface="Trebuchet MS"/>
                  <a:sym typeface="Trebuchet MS"/>
                  <a:hlinkClick r:id="rId7"/>
                </a:rPr>
                <a:t>www.nvidia.com/deeplearning/developer</a:t>
              </a: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D4141901-2AFE-473F-B429-42DD1A8B35BC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49850" y="4207047"/>
            <a:ext cx="1622436" cy="1616599"/>
          </a:xfrm>
          <a:prstGeom prst="rect">
            <a:avLst/>
          </a:prstGeom>
        </p:spPr>
      </p:pic>
      <p:sp>
        <p:nvSpPr>
          <p:cNvPr id="14" name="Shape 691">
            <a:extLst>
              <a:ext uri="{FF2B5EF4-FFF2-40B4-BE49-F238E27FC236}">
                <a16:creationId xmlns:a16="http://schemas.microsoft.com/office/drawing/2014/main" id="{DF232AAA-83C8-4F84-8626-6F5801BA0D34}"/>
              </a:ext>
            </a:extLst>
          </p:cNvPr>
          <p:cNvSpPr txBox="1"/>
          <p:nvPr/>
        </p:nvSpPr>
        <p:spPr>
          <a:xfrm>
            <a:off x="9087974" y="4263592"/>
            <a:ext cx="2194669" cy="1459987"/>
          </a:xfrm>
          <a:prstGeom prst="rect">
            <a:avLst/>
          </a:prstGeom>
          <a:noFill/>
          <a:ln>
            <a:noFill/>
          </a:ln>
        </p:spPr>
        <p:txBody>
          <a:bodyPr wrap="square" lIns="121900" tIns="60933" rIns="121900" bIns="60933" anchor="ctr" anchorCtr="0">
            <a:noAutofit/>
          </a:bodyPr>
          <a:lstStyle/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0000"/>
              </a:buClr>
              <a:buSzPct val="25000"/>
              <a:buFontTx/>
              <a:buNone/>
              <a:tabLst/>
              <a:defRPr/>
            </a:pPr>
            <a:r>
              <a:rPr kumimoji="0" lang="zh-CN" altLang="en-US" sz="2133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CJK SC Regular" panose="020B0500000000000000" pitchFamily="34" charset="-122"/>
                <a:ea typeface="Noto Sans CJK SC Regular" panose="020B0500000000000000" pitchFamily="34" charset="-122"/>
                <a:cs typeface="Trebuchet MS"/>
                <a:sym typeface="Trebuchet MS"/>
              </a:rPr>
              <a:t>培训咨询</a:t>
            </a:r>
            <a:endParaRPr kumimoji="0" lang="en-US" altLang="zh-CN" sz="2133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oto Sans CJK SC Regular" panose="020B0500000000000000" pitchFamily="34" charset="-122"/>
              <a:ea typeface="Noto Sans CJK SC Regular" panose="020B0500000000000000" pitchFamily="34" charset="-122"/>
              <a:cs typeface="Trebuchet MS"/>
              <a:sym typeface="Trebuchet MS"/>
            </a:endParaRP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0000"/>
              </a:buClr>
              <a:buSzPct val="25000"/>
              <a:buFontTx/>
              <a:buNone/>
              <a:tabLst/>
              <a:defRPr/>
            </a:pPr>
            <a:r>
              <a:rPr kumimoji="0" lang="zh-CN" altLang="en-US" sz="2133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CJK SC Regular" panose="020B0500000000000000" pitchFamily="34" charset="-122"/>
                <a:ea typeface="Noto Sans CJK SC Regular" panose="020B0500000000000000" pitchFamily="34" charset="-122"/>
                <a:cs typeface="Trebuchet MS"/>
                <a:sym typeface="Trebuchet MS"/>
              </a:rPr>
              <a:t>添加微信朋友</a:t>
            </a:r>
            <a:endParaRPr kumimoji="0" lang="en-US" altLang="zh-CN" sz="2133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oto Sans CJK SC Regular" panose="020B0500000000000000" pitchFamily="34" charset="-122"/>
              <a:ea typeface="Noto Sans CJK SC Regular" panose="020B0500000000000000" pitchFamily="34" charset="-122"/>
              <a:cs typeface="Trebuchet MS"/>
              <a:sym typeface="Trebuchet MS"/>
            </a:endParaRP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0000"/>
              </a:buClr>
              <a:buSzPct val="25000"/>
              <a:buFontTx/>
              <a:buNone/>
              <a:tabLst/>
              <a:defRPr/>
            </a:pPr>
            <a:r>
              <a:rPr kumimoji="0" lang="en-US" altLang="zh-CN" sz="2133" b="1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anose="020B0603020202020204" pitchFamily="34" charset="0"/>
                <a:ea typeface="Noto Sans CJK SC Regular" panose="020B0500000000000000" pitchFamily="34" charset="-122"/>
                <a:cs typeface="Trebuchet MS"/>
                <a:sym typeface="Trebuchet MS"/>
              </a:rPr>
              <a:t>DLIChina</a:t>
            </a:r>
            <a:endParaRPr kumimoji="0" lang="en-US" altLang="zh-CN" sz="2133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 panose="020B0603020202020204" pitchFamily="34" charset="0"/>
              <a:ea typeface="Noto Sans CJK SC Regular" panose="020B0500000000000000" pitchFamily="34" charset="-122"/>
              <a:cs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277307154"/>
      </p:ext>
    </p:extLst>
  </p:cSld>
  <p:clrMapOvr>
    <a:masterClrMapping/>
  </p:clrMapOvr>
  <p:transition spd="med">
    <p:fade thruBlk="1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25584-CC12-45CD-BEDC-28EEFCAB55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/>
              <a:t>DLI </a:t>
            </a:r>
            <a:r>
              <a:rPr lang="zh-CN" altLang="en-US" sz="3600" b="0" dirty="0">
                <a:latin typeface="Noto Sans CJK SC Bold" panose="020B0800000000000000" pitchFamily="34" charset="-122"/>
                <a:ea typeface="Noto Sans CJK SC Bold" panose="020B0800000000000000" pitchFamily="34" charset="-122"/>
              </a:rPr>
              <a:t>培训合作伙伴</a:t>
            </a:r>
            <a:endParaRPr lang="en-US" sz="3600" b="0" dirty="0">
              <a:latin typeface="Noto Sans CJK SC Bold" panose="020B0800000000000000" pitchFamily="34" charset="-122"/>
              <a:ea typeface="Noto Sans CJK SC Bold" panose="020B0800000000000000" pitchFamily="34" charset="-122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21D3AD-0804-46E7-96B8-A5E12D6763E1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n-US" sz="2400" dirty="0"/>
              <a:t>DLI Service Delivery Partners–Education Services (SDP-ES) in China</a:t>
            </a:r>
          </a:p>
          <a:p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46308E-B6D5-4120-89B2-ACCE848371D6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45971" y="2685778"/>
            <a:ext cx="2238458" cy="9265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D790D88-41E7-4FF0-AE45-457ADE3824F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87493" y="4113702"/>
            <a:ext cx="1858285" cy="94466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2AC1770-1A8F-4A50-B180-F1EF17F7A8AE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39513" y="4232688"/>
            <a:ext cx="1651375" cy="7066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B09C41D-56DF-432F-ABFA-9F6ED4B9ECAE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72223" y="2841806"/>
            <a:ext cx="2488824" cy="584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85F4311-8714-447B-9379-E88C44287AE8}"/>
              </a:ext>
            </a:extLst>
          </p:cNvPr>
          <p:cNvSpPr/>
          <p:nvPr/>
        </p:nvSpPr>
        <p:spPr>
          <a:xfrm>
            <a:off x="3544441" y="5850160"/>
            <a:ext cx="50321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2"/>
                </a:solidFill>
                <a:latin typeface="Noto Sans CJK SC Regular" panose="020B0500000000000000" pitchFamily="34" charset="-122"/>
                <a:ea typeface="Noto Sans CJK SC Regular" panose="020B0500000000000000" pitchFamily="34" charset="-122"/>
              </a:rPr>
              <a:t>（合作伙伴排名无先后，按英文名称字母排序）</a:t>
            </a:r>
            <a:endParaRPr lang="en-US" altLang="zh-CN" dirty="0">
              <a:solidFill>
                <a:schemeClr val="bg2"/>
              </a:solidFill>
              <a:latin typeface="Noto Sans CJK SC Regular" panose="020B0500000000000000" pitchFamily="34" charset="-122"/>
              <a:ea typeface="Noto Sans CJK SC Regular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010991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1">
            <a:extLst>
              <a:ext uri="{FF2B5EF4-FFF2-40B4-BE49-F238E27FC236}">
                <a16:creationId xmlns:a16="http://schemas.microsoft.com/office/drawing/2014/main" id="{6075346D-F7E2-4089-9411-F5701CF175BF}"/>
              </a:ext>
            </a:extLst>
          </p:cNvPr>
          <p:cNvSpPr txBox="1"/>
          <p:nvPr/>
        </p:nvSpPr>
        <p:spPr>
          <a:xfrm>
            <a:off x="583961" y="5966041"/>
            <a:ext cx="2931736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76B900"/>
                </a:solidFill>
                <a:effectLst/>
                <a:uLnTx/>
                <a:uFillTx/>
                <a:latin typeface="Trebuchet MS" panose="020B0603020202020204" pitchFamily="34" charset="0"/>
                <a:ea typeface="宋体" panose="02010600030101010101" pitchFamily="2" charset="-122"/>
                <a:cs typeface="+mn-cs"/>
              </a:rPr>
              <a:t>www.nvidia.cn/DLI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76B900"/>
              </a:solidFill>
              <a:effectLst/>
              <a:uLnTx/>
              <a:uFillTx/>
              <a:latin typeface="Trebuchet MS" panose="020B0603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80181837"/>
      </p:ext>
    </p:extLst>
  </p:cSld>
  <p:clrMapOvr>
    <a:masterClrMapping/>
  </p:clrMapOvr>
  <p:transition spd="med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C4B35A8-F9A3-4450-9AF0-6AB2BEAA99CE}"/>
              </a:ext>
            </a:extLst>
          </p:cNvPr>
          <p:cNvSpPr/>
          <p:nvPr/>
        </p:nvSpPr>
        <p:spPr>
          <a:xfrm>
            <a:off x="8499756" y="4571759"/>
            <a:ext cx="3412405" cy="1579535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67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oto Sans CJK SC Regular" panose="020B0500000000000000" pitchFamily="34" charset="-122"/>
              <a:ea typeface="Noto Sans CJK SC Regular" panose="020B0500000000000000" pitchFamily="34" charset="-122"/>
              <a:cs typeface="+mn-cs"/>
              <a:sym typeface="Arial"/>
            </a:endParaRPr>
          </a:p>
        </p:txBody>
      </p:sp>
      <p:sp>
        <p:nvSpPr>
          <p:cNvPr id="832" name="Shape 832"/>
          <p:cNvSpPr txBox="1"/>
          <p:nvPr/>
        </p:nvSpPr>
        <p:spPr>
          <a:xfrm>
            <a:off x="6596754" y="1932310"/>
            <a:ext cx="1881813" cy="493820"/>
          </a:xfrm>
          <a:prstGeom prst="rect">
            <a:avLst/>
          </a:prstGeom>
          <a:noFill/>
          <a:ln>
            <a:noFill/>
          </a:ln>
        </p:spPr>
        <p:txBody>
          <a:bodyPr wrap="square" lIns="121900" tIns="60933" rIns="121900" bIns="60933" anchor="ctr" anchorCtr="0">
            <a:no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Tx/>
              <a:buNone/>
              <a:tabLst/>
              <a:defRPr/>
            </a:pP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CJK SC Regular" panose="020B0500000000000000" pitchFamily="34" charset="-122"/>
                <a:ea typeface="Noto Sans CJK SC Regular" panose="020B0500000000000000" pitchFamily="34" charset="-122"/>
                <a:cs typeface="Trebuchet MS"/>
                <a:sym typeface="Trebuchet MS"/>
              </a:rPr>
              <a:t>深度学习基础系列</a:t>
            </a:r>
            <a:endParaRPr kumimoji="0" lang="en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Noto Sans CJK SC Regular" panose="020B0500000000000000" pitchFamily="34" charset="-122"/>
              <a:ea typeface="Noto Sans CJK SC Regular" panose="020B0500000000000000" pitchFamily="34" charset="-122"/>
              <a:cs typeface="Trebuchet MS"/>
              <a:sym typeface="Trebuchet MS"/>
            </a:endParaRPr>
          </a:p>
        </p:txBody>
      </p:sp>
      <p:sp>
        <p:nvSpPr>
          <p:cNvPr id="835" name="Shape 835"/>
          <p:cNvSpPr txBox="1"/>
          <p:nvPr/>
        </p:nvSpPr>
        <p:spPr>
          <a:xfrm>
            <a:off x="6622107" y="6152941"/>
            <a:ext cx="1875908" cy="486639"/>
          </a:xfrm>
          <a:prstGeom prst="rect">
            <a:avLst/>
          </a:prstGeom>
          <a:noFill/>
          <a:ln>
            <a:noFill/>
          </a:ln>
        </p:spPr>
        <p:txBody>
          <a:bodyPr wrap="square" lIns="121900" tIns="60933" rIns="121900" bIns="60933" anchor="ctr" anchorCtr="0">
            <a:no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Tx/>
              <a:buNone/>
              <a:tabLst/>
              <a:defRPr/>
            </a:pP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CJK SC Regular" panose="020B0500000000000000" pitchFamily="34" charset="-122"/>
                <a:ea typeface="Noto Sans CJK SC Regular" panose="020B0500000000000000" pitchFamily="34" charset="-122"/>
                <a:cs typeface="Trebuchet MS"/>
                <a:sym typeface="Trebuchet MS"/>
              </a:rPr>
              <a:t>数字内容生成</a:t>
            </a:r>
            <a:endParaRPr kumimoji="0" lang="en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Noto Sans CJK SC Regular" panose="020B0500000000000000" pitchFamily="34" charset="-122"/>
              <a:ea typeface="Noto Sans CJK SC Regular" panose="020B0500000000000000" pitchFamily="34" charset="-122"/>
              <a:cs typeface="Trebuchet MS"/>
              <a:sym typeface="Trebuchet MS"/>
            </a:endParaRPr>
          </a:p>
        </p:txBody>
      </p:sp>
      <p:sp>
        <p:nvSpPr>
          <p:cNvPr id="836" name="Shape 836"/>
          <p:cNvSpPr txBox="1"/>
          <p:nvPr/>
        </p:nvSpPr>
        <p:spPr>
          <a:xfrm>
            <a:off x="8499755" y="1995481"/>
            <a:ext cx="1632224" cy="318359"/>
          </a:xfrm>
          <a:prstGeom prst="rect">
            <a:avLst/>
          </a:prstGeom>
          <a:noFill/>
          <a:ln>
            <a:noFill/>
          </a:ln>
        </p:spPr>
        <p:txBody>
          <a:bodyPr wrap="square" lIns="121900" tIns="60933" rIns="121900" bIns="60933" anchor="ctr" anchorCtr="0">
            <a:no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Tx/>
              <a:buNone/>
              <a:tabLst/>
              <a:defRPr/>
            </a:pP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CJK SC Regular" panose="020B0500000000000000" pitchFamily="34" charset="-122"/>
                <a:ea typeface="Noto Sans CJK SC Regular" panose="020B0500000000000000" pitchFamily="34" charset="-122"/>
                <a:cs typeface="Trebuchet MS"/>
                <a:sym typeface="Trebuchet MS"/>
              </a:rPr>
              <a:t>金融</a:t>
            </a:r>
            <a:endParaRPr kumimoji="0" lang="en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Noto Sans CJK SC Regular" panose="020B0500000000000000" pitchFamily="34" charset="-122"/>
              <a:ea typeface="Noto Sans CJK SC Regular" panose="020B0500000000000000" pitchFamily="34" charset="-122"/>
              <a:cs typeface="Trebuchet MS"/>
              <a:sym typeface="Trebuchet MS"/>
            </a:endParaRPr>
          </a:p>
        </p:txBody>
      </p:sp>
      <p:sp>
        <p:nvSpPr>
          <p:cNvPr id="838" name="Shape 838"/>
          <p:cNvSpPr/>
          <p:nvPr/>
        </p:nvSpPr>
        <p:spPr>
          <a:xfrm>
            <a:off x="0" y="12700"/>
            <a:ext cx="62948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wrap="square" lIns="101600" tIns="50767" rIns="101600" bIns="50767" anchor="ctr" anchorCtr="0">
            <a:no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2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9" name="Shape 839"/>
          <p:cNvSpPr txBox="1">
            <a:spLocks noGrp="1"/>
          </p:cNvSpPr>
          <p:nvPr>
            <p:ph type="title"/>
          </p:nvPr>
        </p:nvSpPr>
        <p:spPr>
          <a:xfrm>
            <a:off x="83145" y="356910"/>
            <a:ext cx="6294800" cy="1153929"/>
          </a:xfrm>
          <a:prstGeom prst="rect">
            <a:avLst/>
          </a:prstGeom>
          <a:noFill/>
          <a:ln>
            <a:noFill/>
          </a:ln>
        </p:spPr>
        <p:txBody>
          <a:bodyPr wrap="square" lIns="121900" tIns="121900" rIns="121900" bIns="121900" anchor="ctr" anchorCtr="0">
            <a:noAutofit/>
          </a:bodyPr>
          <a:lstStyle/>
          <a:p>
            <a:pPr>
              <a:lnSpc>
                <a:spcPct val="100000"/>
              </a:lnSpc>
              <a:buSzPct val="25000"/>
            </a:pPr>
            <a:r>
              <a:rPr lang="zh-CN" altLang="en-US" dirty="0">
                <a:solidFill>
                  <a:schemeClr val="bg1"/>
                </a:solidFill>
                <a:latin typeface="Noto Sans CJK SC Bold" panose="020B0800000000000000" pitchFamily="34" charset="-122"/>
                <a:ea typeface="Noto Sans CJK SC Bold" panose="020B0800000000000000" pitchFamily="34" charset="-122"/>
              </a:rPr>
              <a:t>深度学习和加速计算培训 </a:t>
            </a:r>
            <a:endParaRPr lang="en-US" altLang="zh-CN" dirty="0">
              <a:solidFill>
                <a:schemeClr val="bg1"/>
              </a:solidFill>
              <a:latin typeface="Noto Sans CJK SC Bold" panose="020B0800000000000000" pitchFamily="34" charset="-122"/>
              <a:ea typeface="Noto Sans CJK SC Bold" panose="020B0800000000000000" pitchFamily="34" charset="-122"/>
            </a:endParaRPr>
          </a:p>
        </p:txBody>
      </p:sp>
      <p:sp>
        <p:nvSpPr>
          <p:cNvPr id="840" name="Shape 840"/>
          <p:cNvSpPr txBox="1">
            <a:spLocks noGrp="1"/>
          </p:cNvSpPr>
          <p:nvPr>
            <p:ph type="body" idx="2"/>
          </p:nvPr>
        </p:nvSpPr>
        <p:spPr>
          <a:xfrm>
            <a:off x="453311" y="1353948"/>
            <a:ext cx="5317947" cy="1485491"/>
          </a:xfrm>
          <a:prstGeom prst="rect">
            <a:avLst/>
          </a:prstGeom>
          <a:noFill/>
          <a:ln>
            <a:noFill/>
          </a:ln>
        </p:spPr>
        <p:txBody>
          <a:bodyPr wrap="square" lIns="121900" tIns="121900" rIns="121900" bIns="121900" anchor="t" anchorCtr="0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</a:pPr>
            <a:r>
              <a:rPr lang="en-US" altLang="zh-CN" sz="2800" dirty="0">
                <a:solidFill>
                  <a:schemeClr val="bg1"/>
                </a:solidFill>
                <a:latin typeface="Trebuchet MS" panose="020B0603020202020204" pitchFamily="34" charset="0"/>
                <a:ea typeface="Noto Sans CJK SC Regular" panose="020B0500000000000000" pitchFamily="34" charset="-122"/>
              </a:rPr>
              <a:t>www.nvidia.cn/dli</a:t>
            </a:r>
          </a:p>
        </p:txBody>
      </p:sp>
      <p:pic>
        <p:nvPicPr>
          <p:cNvPr id="873" name="Shape 873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1310" y="5449434"/>
            <a:ext cx="877188" cy="725747"/>
          </a:xfrm>
          <a:prstGeom prst="rect">
            <a:avLst/>
          </a:prstGeom>
          <a:noFill/>
          <a:ln>
            <a:noFill/>
          </a:ln>
        </p:spPr>
      </p:pic>
      <p:pic>
        <p:nvPicPr>
          <p:cNvPr id="874" name="Shape 874"/>
          <p:cNvPicPr preferRelativeResize="0"/>
          <p:nvPr/>
        </p:nvPicPr>
        <p:blipFill rotWithShape="1"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75531" y="5691942"/>
            <a:ext cx="741069" cy="254011"/>
          </a:xfrm>
          <a:prstGeom prst="rect">
            <a:avLst/>
          </a:prstGeom>
          <a:noFill/>
          <a:ln>
            <a:noFill/>
          </a:ln>
        </p:spPr>
      </p:pic>
      <p:pic>
        <p:nvPicPr>
          <p:cNvPr id="875" name="Shape 875"/>
          <p:cNvPicPr preferRelativeResize="0"/>
          <p:nvPr/>
        </p:nvPicPr>
        <p:blipFill rotWithShape="1"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87135" y="5654375"/>
            <a:ext cx="1167811" cy="221753"/>
          </a:xfrm>
          <a:prstGeom prst="rect">
            <a:avLst/>
          </a:prstGeom>
          <a:noFill/>
          <a:ln>
            <a:noFill/>
          </a:ln>
        </p:spPr>
      </p:pic>
      <p:pic>
        <p:nvPicPr>
          <p:cNvPr id="876" name="Shape 876"/>
          <p:cNvPicPr preferRelativeResize="0"/>
          <p:nvPr/>
        </p:nvPicPr>
        <p:blipFill rotWithShape="1">
          <a:blip r:embed="rId6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52161" y="5681929"/>
            <a:ext cx="988494" cy="206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77" name="Shape 877"/>
          <p:cNvPicPr preferRelativeResize="0"/>
          <p:nvPr/>
        </p:nvPicPr>
        <p:blipFill rotWithShape="1">
          <a:blip r:embed="rId7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62981" y="5411254"/>
            <a:ext cx="886873" cy="88687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78" name="Shape 878"/>
          <p:cNvCxnSpPr>
            <a:cxnSpLocks/>
          </p:cNvCxnSpPr>
          <p:nvPr/>
        </p:nvCxnSpPr>
        <p:spPr>
          <a:xfrm>
            <a:off x="612771" y="5177308"/>
            <a:ext cx="5204711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82" name="Shape 882"/>
          <p:cNvSpPr txBox="1"/>
          <p:nvPr/>
        </p:nvSpPr>
        <p:spPr>
          <a:xfrm>
            <a:off x="10298695" y="4042047"/>
            <a:ext cx="1641140" cy="426253"/>
          </a:xfrm>
          <a:prstGeom prst="rect">
            <a:avLst/>
          </a:prstGeom>
          <a:noFill/>
          <a:ln>
            <a:noFill/>
          </a:ln>
        </p:spPr>
        <p:txBody>
          <a:bodyPr wrap="square" lIns="121900" tIns="60933" rIns="121900" bIns="60933" anchor="ctr" anchorCtr="0">
            <a:no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Tx/>
              <a:buNone/>
              <a:tabLst/>
              <a:defRPr/>
            </a:pP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CJK SC Regular" panose="020B0500000000000000" pitchFamily="34" charset="-122"/>
                <a:ea typeface="Noto Sans CJK SC Regular" panose="020B0500000000000000" pitchFamily="34" charset="-122"/>
                <a:cs typeface="Trebuchet MS"/>
                <a:sym typeface="Trebuchet MS"/>
              </a:rPr>
              <a:t>医疗</a:t>
            </a:r>
            <a:endParaRPr kumimoji="0" lang="en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Noto Sans CJK SC Regular" panose="020B0500000000000000" pitchFamily="34" charset="-122"/>
              <a:ea typeface="Noto Sans CJK SC Regular" panose="020B0500000000000000" pitchFamily="34" charset="-122"/>
              <a:cs typeface="Trebuchet MS"/>
              <a:sym typeface="Trebuchet MS"/>
            </a:endParaRPr>
          </a:p>
        </p:txBody>
      </p:sp>
      <p:pic>
        <p:nvPicPr>
          <p:cNvPr id="884" name="Shape 884" descr="finance.png"/>
          <p:cNvPicPr preferRelativeResize="0"/>
          <p:nvPr/>
        </p:nvPicPr>
        <p:blipFill rotWithShape="1">
          <a:blip r:embed="rId8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90847" y="297785"/>
            <a:ext cx="1641133" cy="162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5" name="Shape 885" descr="healthcare.png"/>
          <p:cNvPicPr preferRelativeResize="0"/>
          <p:nvPr/>
        </p:nvPicPr>
        <p:blipFill rotWithShape="1">
          <a:blip r:embed="rId9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298694" y="2422857"/>
            <a:ext cx="1641140" cy="1611731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Shape 833">
            <a:extLst>
              <a:ext uri="{FF2B5EF4-FFF2-40B4-BE49-F238E27FC236}">
                <a16:creationId xmlns:a16="http://schemas.microsoft.com/office/drawing/2014/main" id="{3309FEB8-530E-4D39-B9E8-DB3216A74096}"/>
              </a:ext>
            </a:extLst>
          </p:cNvPr>
          <p:cNvPicPr preferRelativeResize="0"/>
          <p:nvPr/>
        </p:nvPicPr>
        <p:blipFill rotWithShape="1">
          <a:blip r:embed="rId10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271028" y="297785"/>
            <a:ext cx="1641133" cy="160680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Shape 832">
            <a:extLst>
              <a:ext uri="{FF2B5EF4-FFF2-40B4-BE49-F238E27FC236}">
                <a16:creationId xmlns:a16="http://schemas.microsoft.com/office/drawing/2014/main" id="{31EE0A82-A905-446D-9C61-C40AB7689674}"/>
              </a:ext>
            </a:extLst>
          </p:cNvPr>
          <p:cNvSpPr txBox="1"/>
          <p:nvPr/>
        </p:nvSpPr>
        <p:spPr>
          <a:xfrm>
            <a:off x="10131980" y="1920440"/>
            <a:ext cx="1656169" cy="434153"/>
          </a:xfrm>
          <a:prstGeom prst="rect">
            <a:avLst/>
          </a:prstGeom>
          <a:noFill/>
          <a:ln>
            <a:noFill/>
          </a:ln>
        </p:spPr>
        <p:txBody>
          <a:bodyPr wrap="square" lIns="121900" tIns="60933" rIns="121900" bIns="60933" anchor="ctr" anchorCtr="0">
            <a:no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Tx/>
              <a:buNone/>
              <a:tabLst/>
              <a:defRPr/>
            </a:pP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CJK SC Regular" panose="020B0500000000000000" pitchFamily="34" charset="-122"/>
                <a:ea typeface="Noto Sans CJK SC Regular" panose="020B0500000000000000" pitchFamily="34" charset="-122"/>
                <a:cs typeface="Trebuchet MS"/>
                <a:sym typeface="Trebuchet MS"/>
              </a:rPr>
              <a:t>自动驾驶</a:t>
            </a:r>
            <a:endParaRPr kumimoji="0" lang="en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Noto Sans CJK SC Regular" panose="020B0500000000000000" pitchFamily="34" charset="-122"/>
              <a:ea typeface="Noto Sans CJK SC Regular" panose="020B0500000000000000" pitchFamily="34" charset="-122"/>
              <a:cs typeface="Trebuchet MS"/>
              <a:sym typeface="Trebuchet MS"/>
            </a:endParaRPr>
          </a:p>
        </p:txBody>
      </p:sp>
      <p:pic>
        <p:nvPicPr>
          <p:cNvPr id="74" name="Picture 14">
            <a:extLst>
              <a:ext uri="{FF2B5EF4-FFF2-40B4-BE49-F238E27FC236}">
                <a16:creationId xmlns:a16="http://schemas.microsoft.com/office/drawing/2014/main" id="{13824052-2591-41FE-BA30-DBAB92A86620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697394" y="328144"/>
            <a:ext cx="1673861" cy="1586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" name="Shape 834">
            <a:extLst>
              <a:ext uri="{FF2B5EF4-FFF2-40B4-BE49-F238E27FC236}">
                <a16:creationId xmlns:a16="http://schemas.microsoft.com/office/drawing/2014/main" id="{4A1D9AB3-0EB0-438E-9FA9-7D4880DEF219}"/>
              </a:ext>
            </a:extLst>
          </p:cNvPr>
          <p:cNvSpPr txBox="1"/>
          <p:nvPr/>
        </p:nvSpPr>
        <p:spPr>
          <a:xfrm>
            <a:off x="8328423" y="4014396"/>
            <a:ext cx="2036619" cy="492117"/>
          </a:xfrm>
          <a:prstGeom prst="rect">
            <a:avLst/>
          </a:prstGeom>
          <a:noFill/>
          <a:ln>
            <a:noFill/>
          </a:ln>
        </p:spPr>
        <p:txBody>
          <a:bodyPr wrap="square" lIns="121900" tIns="60933" rIns="121900" bIns="60933" anchor="ctr" anchorCtr="0">
            <a:no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Tx/>
              <a:buNone/>
              <a:tabLst/>
              <a:defRPr/>
            </a:pP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CJK SC Regular" panose="020B0500000000000000" pitchFamily="34" charset="-122"/>
                <a:ea typeface="Noto Sans CJK SC Regular" panose="020B0500000000000000" pitchFamily="34" charset="-122"/>
                <a:cs typeface="Trebuchet MS"/>
                <a:sym typeface="Trebuchet MS"/>
              </a:rPr>
              <a:t>加速计算基础系列</a:t>
            </a:r>
            <a:endParaRPr kumimoji="0" lang="en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Noto Sans CJK SC Regular" panose="020B0500000000000000" pitchFamily="34" charset="-122"/>
              <a:ea typeface="Noto Sans CJK SC Regular" panose="020B0500000000000000" pitchFamily="34" charset="-122"/>
              <a:cs typeface="Trebuchet MS"/>
              <a:sym typeface="Trebuchet MS"/>
            </a:endParaRPr>
          </a:p>
        </p:txBody>
      </p:sp>
      <p:sp>
        <p:nvSpPr>
          <p:cNvPr id="64" name="Shape 835">
            <a:extLst>
              <a:ext uri="{FF2B5EF4-FFF2-40B4-BE49-F238E27FC236}">
                <a16:creationId xmlns:a16="http://schemas.microsoft.com/office/drawing/2014/main" id="{544DD30D-E43D-40E8-ACA5-B85C71986EF7}"/>
              </a:ext>
            </a:extLst>
          </p:cNvPr>
          <p:cNvSpPr txBox="1"/>
          <p:nvPr/>
        </p:nvSpPr>
        <p:spPr>
          <a:xfrm>
            <a:off x="9942576" y="5128918"/>
            <a:ext cx="2249425" cy="434153"/>
          </a:xfrm>
          <a:prstGeom prst="rect">
            <a:avLst/>
          </a:prstGeom>
          <a:noFill/>
          <a:ln>
            <a:noFill/>
          </a:ln>
        </p:spPr>
        <p:txBody>
          <a:bodyPr wrap="square" lIns="121900" tIns="60933" rIns="121900" bIns="60933" anchor="ctr" anchorCtr="0">
            <a:no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Tx/>
              <a:buNone/>
              <a:tabLst/>
              <a:defRPr/>
            </a:pPr>
            <a:r>
              <a:rPr kumimoji="0" lang="zh-CN" altLang="en-US" sz="1867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CJK SC Regular" panose="020B0500000000000000" pitchFamily="34" charset="-122"/>
                <a:ea typeface="Noto Sans CJK SC Regular" panose="020B0500000000000000" pitchFamily="34" charset="-122"/>
                <a:cs typeface="Trebuchet MS"/>
                <a:sym typeface="Trebuchet MS"/>
              </a:rPr>
              <a:t>微信关注</a:t>
            </a:r>
            <a:endParaRPr kumimoji="0" lang="en-US" altLang="zh-CN" sz="1867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Noto Sans CJK SC Regular" panose="020B0500000000000000" pitchFamily="34" charset="-122"/>
              <a:ea typeface="Noto Sans CJK SC Regular" panose="020B0500000000000000" pitchFamily="34" charset="-122"/>
              <a:cs typeface="Trebuchet MS"/>
              <a:sym typeface="Trebuchet MS"/>
            </a:endParaRPr>
          </a:p>
          <a:p>
            <a:pPr marL="0" marR="0" lvl="0" indent="0" algn="ctr" defTabSz="121917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Tx/>
              <a:buNone/>
              <a:tabLst/>
              <a:defRPr/>
            </a:pPr>
            <a:endParaRPr kumimoji="0" lang="en-US" altLang="zh-CN" sz="1867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Noto Sans CJK SC Regular" panose="020B0500000000000000" pitchFamily="34" charset="-122"/>
              <a:ea typeface="Noto Sans CJK SC Regular" panose="020B0500000000000000" pitchFamily="34" charset="-122"/>
              <a:cs typeface="Trebuchet MS"/>
              <a:sym typeface="Trebuchet MS"/>
            </a:endParaRPr>
          </a:p>
          <a:p>
            <a:pPr marL="0" marR="0" lvl="0" indent="0" algn="ctr" defTabSz="121917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Tx/>
              <a:buNone/>
              <a:tabLst/>
              <a:defRPr/>
            </a:pPr>
            <a:r>
              <a:rPr kumimoji="0" lang="zh-CN" altLang="en-US" sz="1867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CJK SC Regular" panose="020B0500000000000000" pitchFamily="34" charset="-122"/>
                <a:ea typeface="Noto Sans CJK SC Regular" panose="020B0500000000000000" pitchFamily="34" charset="-122"/>
                <a:cs typeface="Trebuchet MS"/>
                <a:sym typeface="Trebuchet MS"/>
              </a:rPr>
              <a:t>查看课程</a:t>
            </a:r>
            <a:endParaRPr kumimoji="0" lang="en-US" altLang="zh-CN" sz="1867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Noto Sans CJK SC Regular" panose="020B0500000000000000" pitchFamily="34" charset="-122"/>
              <a:ea typeface="Noto Sans CJK SC Regular" panose="020B0500000000000000" pitchFamily="34" charset="-122"/>
              <a:cs typeface="Trebuchet MS"/>
              <a:sym typeface="Trebuchet MS"/>
            </a:endParaRPr>
          </a:p>
        </p:txBody>
      </p:sp>
      <p:cxnSp>
        <p:nvCxnSpPr>
          <p:cNvPr id="67" name="Shape 878">
            <a:extLst>
              <a:ext uri="{FF2B5EF4-FFF2-40B4-BE49-F238E27FC236}">
                <a16:creationId xmlns:a16="http://schemas.microsoft.com/office/drawing/2014/main" id="{4EA3C196-960B-4841-A6BE-6746EE4F5E26}"/>
              </a:ext>
            </a:extLst>
          </p:cNvPr>
          <p:cNvCxnSpPr>
            <a:cxnSpLocks/>
          </p:cNvCxnSpPr>
          <p:nvPr/>
        </p:nvCxnSpPr>
        <p:spPr>
          <a:xfrm>
            <a:off x="567051" y="6347596"/>
            <a:ext cx="5204711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" name="Shape 882">
            <a:extLst>
              <a:ext uri="{FF2B5EF4-FFF2-40B4-BE49-F238E27FC236}">
                <a16:creationId xmlns:a16="http://schemas.microsoft.com/office/drawing/2014/main" id="{A0C00AAD-19CD-4DDD-8A45-6B1C5D40CD85}"/>
              </a:ext>
            </a:extLst>
          </p:cNvPr>
          <p:cNvSpPr txBox="1"/>
          <p:nvPr/>
        </p:nvSpPr>
        <p:spPr>
          <a:xfrm>
            <a:off x="6742298" y="4087787"/>
            <a:ext cx="1641140" cy="340408"/>
          </a:xfrm>
          <a:prstGeom prst="rect">
            <a:avLst/>
          </a:prstGeom>
          <a:noFill/>
          <a:ln>
            <a:noFill/>
          </a:ln>
        </p:spPr>
        <p:txBody>
          <a:bodyPr wrap="square" lIns="121900" tIns="60933" rIns="121900" bIns="60933" anchor="ctr" anchorCtr="0">
            <a:no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Tx/>
              <a:buNone/>
              <a:tabLst/>
              <a:defRPr/>
            </a:pP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CJK SC Regular" panose="020B0500000000000000" pitchFamily="34" charset="-122"/>
                <a:ea typeface="Noto Sans CJK SC Regular" panose="020B0500000000000000" pitchFamily="34" charset="-122"/>
                <a:cs typeface="Trebuchet MS"/>
                <a:sym typeface="Trebuchet MS"/>
              </a:rPr>
              <a:t>游戏开发</a:t>
            </a:r>
            <a:endParaRPr kumimoji="0" lang="en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Noto Sans CJK SC Regular" panose="020B0500000000000000" pitchFamily="34" charset="-122"/>
              <a:ea typeface="Noto Sans CJK SC Regular" panose="020B0500000000000000" pitchFamily="34" charset="-122"/>
              <a:cs typeface="Trebuchet MS"/>
              <a:sym typeface="Trebuchet M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75BB9C-28F5-40C7-B51F-E549A6B32051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23385" y="4563015"/>
            <a:ext cx="1673356" cy="1579535"/>
          </a:xfrm>
          <a:prstGeom prst="rect">
            <a:avLst/>
          </a:prstGeom>
        </p:spPr>
      </p:pic>
      <p:pic>
        <p:nvPicPr>
          <p:cNvPr id="1026" name="Picture 3" descr="CUDA BDP">
            <a:extLst>
              <a:ext uri="{FF2B5EF4-FFF2-40B4-BE49-F238E27FC236}">
                <a16:creationId xmlns:a16="http://schemas.microsoft.com/office/drawing/2014/main" id="{E680E691-0C65-4EA7-B051-6D3D2D62B5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"/>
          <a:stretch/>
        </p:blipFill>
        <p:spPr bwMode="auto">
          <a:xfrm>
            <a:off x="8499755" y="2465486"/>
            <a:ext cx="1640909" cy="15691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761E4211-8518-42EB-8F52-DE246047FD63}"/>
              </a:ext>
            </a:extLst>
          </p:cNvPr>
          <p:cNvGrpSpPr/>
          <p:nvPr/>
        </p:nvGrpSpPr>
        <p:grpSpPr>
          <a:xfrm>
            <a:off x="442665" y="2210133"/>
            <a:ext cx="6097355" cy="2309415"/>
            <a:chOff x="442665" y="2210133"/>
            <a:chExt cx="6097355" cy="2309415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626ADA06-5C6A-4472-B171-07D6291B0DBD}"/>
                </a:ext>
              </a:extLst>
            </p:cNvPr>
            <p:cNvSpPr/>
            <p:nvPr/>
          </p:nvSpPr>
          <p:spPr>
            <a:xfrm>
              <a:off x="442665" y="2210133"/>
              <a:ext cx="6097355" cy="23094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80990" marR="0" lvl="0" indent="-380990" algn="l" defTabSz="1219170" rtl="0" eaLnBrk="1" fontAlgn="auto" latinLnBrk="0" hangingPunct="1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1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Noto Sans CJK SC Regular" panose="020B0500000000000000" pitchFamily="34" charset="-122"/>
                  <a:ea typeface="Noto Sans CJK SC Regular" panose="020B0500000000000000" pitchFamily="34" charset="-122"/>
                  <a:cs typeface="Microsoft YaHei" charset="-122"/>
                  <a:sym typeface="Arial"/>
                </a:rPr>
                <a:t>真 </a:t>
              </a:r>
              <a:r>
                <a:rPr kumimoji="1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Noto Sans CJK SC Regular" panose="020B0500000000000000" pitchFamily="34" charset="-122"/>
                  <a:ea typeface="Noto Sans CJK SC Regular" panose="020B0500000000000000" pitchFamily="34" charset="-122"/>
                  <a:cs typeface="Microsoft YaHei" charset="-122"/>
                  <a:sym typeface="Arial"/>
                </a:rPr>
                <a:t>·</a:t>
              </a:r>
              <a:r>
                <a:rPr kumimoji="1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Noto Sans CJK SC Regular" panose="020B0500000000000000" pitchFamily="34" charset="-122"/>
                  <a:ea typeface="Noto Sans CJK SC Regular" panose="020B0500000000000000" pitchFamily="34" charset="-122"/>
                  <a:cs typeface="Microsoft YaHei" charset="-122"/>
                  <a:sym typeface="Arial"/>
                </a:rPr>
                <a:t> 实战培训，云端完全配置的</a:t>
              </a:r>
              <a:r>
                <a:rPr kumimoji="1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panose="020B0603020202020204" pitchFamily="34" charset="0"/>
                  <a:ea typeface="Noto Sans CJK SC Regular" panose="020B0500000000000000" pitchFamily="34" charset="-122"/>
                  <a:cs typeface="Microsoft YaHei" charset="-122"/>
                  <a:sym typeface="Arial"/>
                </a:rPr>
                <a:t> GPU </a:t>
              </a:r>
              <a:r>
                <a:rPr kumimoji="1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Noto Sans CJK SC Regular" panose="020B0500000000000000" pitchFamily="34" charset="-122"/>
                  <a:ea typeface="Noto Sans CJK SC Regular" panose="020B0500000000000000" pitchFamily="34" charset="-122"/>
                  <a:cs typeface="Microsoft YaHei" charset="-122"/>
                  <a:sym typeface="Arial"/>
                </a:rPr>
                <a:t>实验环境</a:t>
              </a:r>
              <a:endParaRPr kumimoji="1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CJK SC Regular" panose="020B0500000000000000" pitchFamily="34" charset="-122"/>
                <a:ea typeface="Noto Sans CJK SC Regular" panose="020B0500000000000000" pitchFamily="34" charset="-122"/>
                <a:cs typeface="Microsoft YaHei" charset="-122"/>
                <a:sym typeface="Arial"/>
              </a:endParaRPr>
            </a:p>
            <a:p>
              <a:pPr marL="380990" marR="0" lvl="0" indent="-380990" algn="l" defTabSz="1219170" rtl="0" eaLnBrk="1" fontAlgn="auto" latinLnBrk="0" hangingPunct="1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1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Noto Sans CJK SC Regular" panose="020B0500000000000000" pitchFamily="34" charset="-122"/>
                  <a:ea typeface="Noto Sans CJK SC Regular" panose="020B0500000000000000" pitchFamily="34" charset="-122"/>
                  <a:cs typeface="Microsoft YaHei" charset="-122"/>
                  <a:sym typeface="Arial"/>
                </a:rPr>
                <a:t>全球同步，与   </a:t>
              </a:r>
              <a:r>
                <a:rPr kumimoji="1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Noto Sans CJK SC Regular" panose="020B0500000000000000" pitchFamily="34" charset="-122"/>
                  <a:ea typeface="Noto Sans CJK SC Regular" panose="020B0500000000000000" pitchFamily="34" charset="-122"/>
                  <a:cs typeface="Microsoft YaHei" charset="-122"/>
                  <a:sym typeface="Arial"/>
                </a:rPr>
                <a:t>          </a:t>
              </a:r>
              <a:r>
                <a:rPr kumimoji="1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Noto Sans CJK SC Regular" panose="020B0500000000000000" pitchFamily="34" charset="-122"/>
                  <a:ea typeface="Noto Sans CJK SC Regular" panose="020B0500000000000000" pitchFamily="34" charset="-122"/>
                  <a:cs typeface="Microsoft YaHei" charset="-122"/>
                  <a:sym typeface="Arial"/>
                </a:rPr>
                <a:t>                             等机构共创课程</a:t>
              </a:r>
              <a:endParaRPr kumimoji="1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CJK SC Regular" panose="020B0500000000000000" pitchFamily="34" charset="-122"/>
                <a:ea typeface="Noto Sans CJK SC Regular" panose="020B0500000000000000" pitchFamily="34" charset="-122"/>
                <a:cs typeface="Microsoft YaHei" charset="-122"/>
                <a:sym typeface="Arial"/>
              </a:endParaRPr>
            </a:p>
            <a:p>
              <a:pPr marL="380990" marR="0" lvl="0" indent="-380990" algn="l" defTabSz="1219170" rtl="0" eaLnBrk="1" fontAlgn="auto" latinLnBrk="0" hangingPunct="1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1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Noto Sans CJK SC Regular" panose="020B0500000000000000" pitchFamily="34" charset="-122"/>
                  <a:ea typeface="Noto Sans CJK SC Regular" panose="020B0500000000000000" pitchFamily="34" charset="-122"/>
                  <a:cs typeface="Microsoft YaHei" charset="-122"/>
                  <a:sym typeface="Arial"/>
                </a:rPr>
                <a:t>系统化培训，提升解决行业实际问题的能力</a:t>
              </a:r>
              <a:endParaRPr kumimoji="1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CJK SC Regular" panose="020B0500000000000000" pitchFamily="34" charset="-122"/>
                <a:ea typeface="Noto Sans CJK SC Regular" panose="020B0500000000000000" pitchFamily="34" charset="-122"/>
                <a:cs typeface="Microsoft YaHei" charset="-122"/>
                <a:sym typeface="Arial"/>
              </a:endParaRPr>
            </a:p>
            <a:p>
              <a:pPr marL="380990" marR="0" lvl="0" indent="-380990" algn="l" defTabSz="1219170" rtl="0" eaLnBrk="1" fontAlgn="auto" latinLnBrk="0" hangingPunct="1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1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Noto Sans CJK SC Regular" panose="020B0500000000000000" pitchFamily="34" charset="-122"/>
                  <a:ea typeface="Noto Sans CJK SC Regular" panose="020B0500000000000000" pitchFamily="34" charset="-122"/>
                  <a:cs typeface="DIN" charset="0"/>
                  <a:sym typeface="Arial"/>
                </a:rPr>
                <a:t>NVIDIA</a:t>
              </a:r>
              <a:r>
                <a:rPr kumimoji="1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Noto Sans CJK SC Regular" panose="020B0500000000000000" pitchFamily="34" charset="-122"/>
                  <a:ea typeface="Noto Sans CJK SC Regular" panose="020B0500000000000000" pitchFamily="34" charset="-122"/>
                  <a:cs typeface="DIN" charset="0"/>
                  <a:sym typeface="Arial"/>
                </a:rPr>
                <a:t> </a:t>
              </a:r>
              <a:r>
                <a:rPr kumimoji="1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Noto Sans CJK SC Regular" panose="020B0500000000000000" pitchFamily="34" charset="-122"/>
                  <a:ea typeface="Noto Sans CJK SC Regular" panose="020B0500000000000000" pitchFamily="34" charset="-122"/>
                  <a:cs typeface="Microsoft YaHei" charset="-122"/>
                  <a:sym typeface="Arial"/>
                </a:rPr>
                <a:t>“开发者认证</a:t>
              </a:r>
              <a:r>
                <a:rPr kumimoji="1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Noto Sans CJK SC Regular" panose="020B0500000000000000" pitchFamily="34" charset="-122"/>
                  <a:ea typeface="Noto Sans CJK SC Regular" panose="020B0500000000000000" pitchFamily="34" charset="-122"/>
                  <a:cs typeface="Microsoft YaHei" charset="-122"/>
                  <a:sym typeface="Arial"/>
                </a:rPr>
                <a:t>”</a:t>
              </a:r>
              <a:r>
                <a:rPr kumimoji="1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Noto Sans CJK SC Regular" panose="020B0500000000000000" pitchFamily="34" charset="-122"/>
                  <a:ea typeface="Noto Sans CJK SC Regular" panose="020B0500000000000000" pitchFamily="34" charset="-122"/>
                  <a:cs typeface="Microsoft YaHei" charset="-122"/>
                  <a:sym typeface="Arial"/>
                </a:rPr>
                <a:t>证书，构建职场竞争力</a:t>
              </a:r>
              <a:endParaRPr kumimoji="1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CJK SC Regular" panose="020B0500000000000000" pitchFamily="34" charset="-122"/>
                <a:ea typeface="Noto Sans CJK SC Regular" panose="020B0500000000000000" pitchFamily="34" charset="-122"/>
                <a:cs typeface="Arial"/>
                <a:sym typeface="Arial"/>
              </a:endParaRPr>
            </a:p>
          </p:txBody>
        </p:sp>
        <p:pic>
          <p:nvPicPr>
            <p:cNvPr id="36" name="图片 3">
              <a:extLst>
                <a:ext uri="{FF2B5EF4-FFF2-40B4-BE49-F238E27FC236}">
                  <a16:creationId xmlns:a16="http://schemas.microsoft.com/office/drawing/2014/main" id="{E3AEA853-115B-4D7C-9CAD-D3D3297DBD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311868" y="2873876"/>
              <a:ext cx="677602" cy="585480"/>
            </a:xfrm>
            <a:prstGeom prst="rect">
              <a:avLst/>
            </a:prstGeom>
          </p:spPr>
        </p:pic>
        <p:pic>
          <p:nvPicPr>
            <p:cNvPr id="37" name="Shape 575">
              <a:extLst>
                <a:ext uri="{FF2B5EF4-FFF2-40B4-BE49-F238E27FC236}">
                  <a16:creationId xmlns:a16="http://schemas.microsoft.com/office/drawing/2014/main" id="{4D9E54F1-488A-4372-B27C-1FE87D761803}"/>
                </a:ext>
              </a:extLst>
            </p:cNvPr>
            <p:cNvPicPr preferRelativeResize="0">
              <a:picLocks noChangeAspect="1"/>
            </p:cNvPicPr>
            <p:nvPr/>
          </p:nvPicPr>
          <p:blipFill rotWithShape="1">
            <a:blip r:embed="rId15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207455" y="3003145"/>
              <a:ext cx="1110546" cy="23148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9" name="Picture 38">
            <a:extLst>
              <a:ext uri="{FF2B5EF4-FFF2-40B4-BE49-F238E27FC236}">
                <a16:creationId xmlns:a16="http://schemas.microsoft.com/office/drawing/2014/main" id="{D833CB95-7B88-49B2-9457-3815F1DE64F3}"/>
              </a:ext>
            </a:extLst>
          </p:cNvPr>
          <p:cNvPicPr/>
          <p:nvPr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72153" y="4656420"/>
            <a:ext cx="1405959" cy="141698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41E601D-752E-40C7-8684-7454F6777744}"/>
              </a:ext>
            </a:extLst>
          </p:cNvPr>
          <p:cNvPicPr>
            <a:picLocks noChangeAspect="1"/>
          </p:cNvPicPr>
          <p:nvPr/>
        </p:nvPicPr>
        <p:blipFill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26939" y="2465486"/>
            <a:ext cx="1612007" cy="1569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23741"/>
      </p:ext>
    </p:extLst>
  </p:cSld>
  <p:clrMapOvr>
    <a:masterClrMapping/>
  </p:clrMapOvr>
  <p:transition spd="med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dirty="0">
                <a:latin typeface="Noto Sans CJK SC Bold" panose="020B0800000000000000" pitchFamily="34" charset="-122"/>
                <a:ea typeface="Noto Sans CJK SC Bold" panose="020B0800000000000000" pitchFamily="34" charset="-122"/>
              </a:rPr>
              <a:t>实验结构</a:t>
            </a:r>
          </a:p>
        </p:txBody>
      </p:sp>
    </p:spTree>
    <p:extLst>
      <p:ext uri="{BB962C8B-B14F-4D97-AF65-F5344CB8AC3E}">
        <p14:creationId xmlns:p14="http://schemas.microsoft.com/office/powerpoint/2010/main" val="514489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CCF9E-D838-43BA-8D42-B26798630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>
                <a:latin typeface="Trebuchet MS" panose="020B0603020202020204" pitchFamily="34" charset="0"/>
                <a:ea typeface="Noto Sans CJK SC Regular" panose="020B0500000000000000" pitchFamily="34" charset="-128"/>
              </a:rPr>
              <a:t>JUPYTER NOTEBOOK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4553AE-9212-4B8E-AF67-9F84CBDC7E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ClrTx/>
              <a:buFont typeface="Trebuchet MS" panose="020B0603020202020204" pitchFamily="34" charset="0"/>
              <a:buChar char="•"/>
            </a:pPr>
            <a:r>
              <a:rPr lang="en-US" altLang="zh-CN" sz="2400" dirty="0">
                <a:latin typeface="Trebuchet MS" panose="020B0603020202020204" pitchFamily="34" charset="0"/>
                <a:ea typeface="Noto Sans CJK SC Regular" panose="020B0500000000000000" pitchFamily="34" charset="-128"/>
              </a:rPr>
              <a:t> notebook </a:t>
            </a:r>
            <a:r>
              <a:rPr lang="zh-CN" altLang="en-US" sz="2400" dirty="0">
                <a:latin typeface="Trebuchet MS" panose="020B0603020202020204" pitchFamily="34" charset="0"/>
                <a:ea typeface="Noto Sans CJK SC Regular" panose="020B0500000000000000" pitchFamily="34" charset="-128"/>
              </a:rPr>
              <a:t>起始页面包含以下内容的链接：</a:t>
            </a:r>
          </a:p>
          <a:p>
            <a:pPr lvl="1">
              <a:buClrTx/>
              <a:buFont typeface="Trebuchet MS" panose="020B0603020202020204" pitchFamily="34" charset="0"/>
              <a:buChar char="•"/>
            </a:pPr>
            <a:r>
              <a:rPr lang="zh-CN" altLang="en-US" sz="2400" dirty="0">
                <a:latin typeface="Trebuchet MS" panose="020B0603020202020204" pitchFamily="34" charset="0"/>
                <a:ea typeface="Noto Sans CJK SC Regular" panose="020B0500000000000000" pitchFamily="34" charset="-128"/>
              </a:rPr>
              <a:t>  图像描述的 </a:t>
            </a:r>
            <a:r>
              <a:rPr lang="en-US" altLang="zh-CN" sz="2400" dirty="0">
                <a:latin typeface="Trebuchet MS" panose="020B0603020202020204" pitchFamily="34" charset="0"/>
                <a:ea typeface="Noto Sans CJK SC Regular" panose="020B0500000000000000" pitchFamily="34" charset="-128"/>
              </a:rPr>
              <a:t>notebook</a:t>
            </a:r>
            <a:endParaRPr lang="zh-CN" altLang="en-US" sz="2400" dirty="0">
              <a:latin typeface="Trebuchet MS" panose="020B0603020202020204" pitchFamily="34" charset="0"/>
              <a:ea typeface="Noto Sans CJK SC Regular" panose="020B0500000000000000" pitchFamily="34" charset="-128"/>
            </a:endParaRPr>
          </a:p>
          <a:p>
            <a:pPr lvl="1">
              <a:buClrTx/>
              <a:buFont typeface="Trebuchet MS" panose="020B0603020202020204" pitchFamily="34" charset="0"/>
              <a:buChar char="•"/>
            </a:pPr>
            <a:r>
              <a:rPr lang="zh-CN" altLang="en-US" sz="2400" dirty="0">
                <a:latin typeface="Trebuchet MS" panose="020B0603020202020204" pitchFamily="34" charset="0"/>
                <a:ea typeface="Noto Sans CJK SC Regular" panose="020B0500000000000000" pitchFamily="34" charset="-128"/>
              </a:rPr>
              <a:t>  视频说描述的 </a:t>
            </a:r>
            <a:r>
              <a:rPr lang="en-US" altLang="zh-CN" sz="2400" dirty="0">
                <a:latin typeface="Trebuchet MS" panose="020B0603020202020204" pitchFamily="34" charset="0"/>
                <a:ea typeface="Noto Sans CJK SC Regular" panose="020B0500000000000000" pitchFamily="34" charset="-128"/>
              </a:rPr>
              <a:t>notebook</a:t>
            </a:r>
            <a:endParaRPr lang="zh-CN" altLang="en-US" sz="2400" dirty="0">
              <a:latin typeface="Trebuchet MS" panose="020B0603020202020204" pitchFamily="34" charset="0"/>
              <a:ea typeface="Noto Sans CJK SC Regular" panose="020B0500000000000000" pitchFamily="34" charset="-128"/>
            </a:endParaRPr>
          </a:p>
          <a:p>
            <a:pPr lvl="1">
              <a:buClrTx/>
              <a:buFont typeface="Trebuchet MS" panose="020B0603020202020204" pitchFamily="34" charset="0"/>
              <a:buChar char="•"/>
            </a:pPr>
            <a:r>
              <a:rPr lang="zh-CN" altLang="en-US" sz="2400" dirty="0">
                <a:latin typeface="Trebuchet MS" panose="020B0603020202020204" pitchFamily="34" charset="0"/>
                <a:ea typeface="Noto Sans CJK SC Regular" panose="020B0500000000000000" pitchFamily="34" charset="-128"/>
              </a:rPr>
              <a:t>  参考实验 </a:t>
            </a:r>
            <a:r>
              <a:rPr lang="en-US" altLang="zh-CN" sz="2400" dirty="0">
                <a:latin typeface="Trebuchet MS" panose="020B0603020202020204" pitchFamily="34" charset="0"/>
                <a:ea typeface="Noto Sans CJK SC Regular" panose="020B0500000000000000" pitchFamily="34" charset="-128"/>
              </a:rPr>
              <a:t>2 </a:t>
            </a:r>
            <a:r>
              <a:rPr lang="zh-CN" altLang="en-US" sz="2400" dirty="0">
                <a:latin typeface="Trebuchet MS" panose="020B0603020202020204" pitchFamily="34" charset="0"/>
                <a:ea typeface="Noto Sans CJK SC Regular" panose="020B0500000000000000" pitchFamily="34" charset="-128"/>
              </a:rPr>
              <a:t>的 </a:t>
            </a:r>
            <a:r>
              <a:rPr lang="en-US" altLang="zh-CN" sz="2400" dirty="0">
                <a:latin typeface="Trebuchet MS" panose="020B0603020202020204" pitchFamily="34" charset="0"/>
                <a:ea typeface="Noto Sans CJK SC Regular" panose="020B0500000000000000" pitchFamily="34" charset="-128"/>
              </a:rPr>
              <a:t>notebook</a:t>
            </a:r>
            <a:endParaRPr lang="zh-CN" altLang="en-US" sz="2400" dirty="0">
              <a:latin typeface="Trebuchet MS" panose="020B0603020202020204" pitchFamily="34" charset="0"/>
              <a:ea typeface="Noto Sans CJK SC Regular" panose="020B0500000000000000" pitchFamily="34" charset="-128"/>
            </a:endParaRPr>
          </a:p>
          <a:p>
            <a:pPr lvl="1">
              <a:buFont typeface="Wingdings" panose="05000000000000000000" pitchFamily="2" charset="2"/>
              <a:buChar char="§"/>
            </a:pPr>
            <a:endParaRPr lang="zh-CN" altLang="en-US" dirty="0">
              <a:latin typeface="Trebuchet MS" panose="020B0603020202020204" pitchFamily="34" charset="0"/>
              <a:ea typeface="Noto Sans CJK SC Regular" panose="020B0500000000000000" pitchFamily="34" charset="-128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1015FF-FF35-4C4D-BFFD-34ECF639D25B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2730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Shape 577"/>
          <p:cNvSpPr txBox="1">
            <a:spLocks noGrp="1"/>
          </p:cNvSpPr>
          <p:nvPr>
            <p:ph type="title" idx="4294967295"/>
          </p:nvPr>
        </p:nvSpPr>
        <p:spPr>
          <a:xfrm>
            <a:off x="715035" y="3035017"/>
            <a:ext cx="10325068" cy="666847"/>
          </a:xfrm>
          <a:prstGeom prst="rect">
            <a:avLst/>
          </a:prstGeom>
          <a:noFill/>
          <a:ln>
            <a:noFill/>
          </a:ln>
        </p:spPr>
        <p:txBody>
          <a:bodyPr vert="horz" wrap="square" lIns="101583" tIns="50778" rIns="101583" bIns="50778" numCol="1" anchor="b" anchorCtr="0" compatLnSpc="1">
            <a:prstTxWarp prst="textNoShape">
              <a:avLst/>
            </a:prstTxWarp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</a:pPr>
            <a:r>
              <a:rPr lang="zh-CN" altLang="en-US" sz="3600" cap="none" dirty="0">
                <a:solidFill>
                  <a:schemeClr val="lt1"/>
                </a:solidFill>
                <a:latin typeface="Noto Sans CJK SC Bold" panose="020B0800000000000000" pitchFamily="34" charset="-122"/>
                <a:ea typeface="Noto Sans CJK SC Bold" panose="020B0800000000000000" pitchFamily="34" charset="-122"/>
                <a:cs typeface="Trebuchet MS"/>
                <a:sym typeface="Trebuchet MS"/>
              </a:rPr>
              <a:t>图像的描述</a:t>
            </a:r>
          </a:p>
        </p:txBody>
      </p:sp>
    </p:spTree>
    <p:extLst>
      <p:ext uri="{BB962C8B-B14F-4D97-AF65-F5344CB8AC3E}">
        <p14:creationId xmlns:p14="http://schemas.microsoft.com/office/powerpoint/2010/main" val="2515919080"/>
      </p:ext>
    </p:extLst>
  </p:cSld>
  <p:clrMapOvr>
    <a:masterClrMapping/>
  </p:clrMapOvr>
  <p:transition spd="med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CCF9E-D838-43BA-8D42-B26798630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b="0" dirty="0">
                <a:latin typeface="Noto Sans CJK SC Bold" panose="020B0800000000000000" pitchFamily="34" charset="-122"/>
                <a:ea typeface="Noto Sans CJK SC Bold" panose="020B0800000000000000" pitchFamily="34" charset="-122"/>
              </a:rPr>
              <a:t>训练数据</a:t>
            </a:r>
            <a:r>
              <a:rPr lang="en-US" altLang="zh-CN" sz="3600" b="0" dirty="0">
                <a:latin typeface="Noto Sans CJK SC Bold" panose="020B0800000000000000" pitchFamily="34" charset="-122"/>
                <a:ea typeface="Noto Sans CJK SC Bold" panose="020B0800000000000000" pitchFamily="34" charset="-122"/>
              </a:rPr>
              <a:t>/</a:t>
            </a:r>
            <a:r>
              <a:rPr lang="zh-CN" altLang="en-US" sz="3600" b="0" dirty="0">
                <a:latin typeface="Noto Sans CJK SC Bold" panose="020B0800000000000000" pitchFamily="34" charset="-122"/>
                <a:ea typeface="Noto Sans CJK SC Bold" panose="020B0800000000000000" pitchFamily="34" charset="-122"/>
              </a:rPr>
              <a:t>网络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4553AE-9212-4B8E-AF67-9F84CBDC7E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ClrTx/>
              <a:buFont typeface="Trebuchet MS" panose="020B0603020202020204" pitchFamily="34" charset="0"/>
              <a:buChar char="•"/>
            </a:pPr>
            <a:r>
              <a:rPr lang="en-US" altLang="zh-CN" sz="2400" dirty="0">
                <a:latin typeface="Trebuchet MS" panose="020B0603020202020204" pitchFamily="34" charset="0"/>
                <a:ea typeface="Noto Sans CJK SC Regular" panose="020B0500000000000000" pitchFamily="34" charset="-128"/>
              </a:rPr>
              <a:t>  Microsoft Common Object in Common (MSCOCO)</a:t>
            </a:r>
          </a:p>
          <a:p>
            <a:pPr lvl="1">
              <a:buClrTx/>
              <a:buFont typeface="Trebuchet MS" panose="020B0603020202020204" pitchFamily="34" charset="0"/>
              <a:buChar char="•"/>
            </a:pPr>
            <a:r>
              <a:rPr lang="zh-CN" altLang="en-US" sz="2400" dirty="0">
                <a:latin typeface="Trebuchet MS" panose="020B0603020202020204" pitchFamily="34" charset="0"/>
                <a:ea typeface="Noto Sans CJK SC Regular" panose="020B0500000000000000" pitchFamily="34" charset="-128"/>
              </a:rPr>
              <a:t>  图片</a:t>
            </a:r>
          </a:p>
          <a:p>
            <a:pPr lvl="1">
              <a:buClrTx/>
              <a:buFont typeface="Trebuchet MS" panose="020B0603020202020204" pitchFamily="34" charset="0"/>
              <a:buChar char="•"/>
            </a:pPr>
            <a:r>
              <a:rPr lang="zh-CN" altLang="en-US" sz="2400" dirty="0">
                <a:latin typeface="Trebuchet MS" panose="020B0603020202020204" pitchFamily="34" charset="0"/>
                <a:ea typeface="Noto Sans CJK SC Regular" panose="020B0500000000000000" pitchFamily="34" charset="-128"/>
              </a:rPr>
              <a:t>  为每张图像添加五句描述</a:t>
            </a:r>
          </a:p>
          <a:p>
            <a:pPr lvl="1">
              <a:buClrTx/>
              <a:buFont typeface="Trebuchet MS" panose="020B0603020202020204" pitchFamily="34" charset="0"/>
              <a:buChar char="•"/>
            </a:pPr>
            <a:endParaRPr lang="zh-CN" altLang="en-US" sz="2400" dirty="0">
              <a:latin typeface="Trebuchet MS" panose="020B0603020202020204" pitchFamily="34" charset="0"/>
              <a:ea typeface="Noto Sans CJK SC Regular" panose="020B0500000000000000" pitchFamily="34" charset="-128"/>
            </a:endParaRPr>
          </a:p>
          <a:p>
            <a:pPr>
              <a:buClrTx/>
              <a:buFont typeface="Trebuchet MS" panose="020B0603020202020204" pitchFamily="34" charset="0"/>
              <a:buChar char="•"/>
            </a:pPr>
            <a:r>
              <a:rPr lang="en-US" altLang="zh-CN" sz="2400" dirty="0">
                <a:latin typeface="Trebuchet MS" panose="020B0603020202020204" pitchFamily="34" charset="0"/>
                <a:ea typeface="Noto Sans CJK SC Regular" panose="020B0500000000000000" pitchFamily="34" charset="-128"/>
              </a:rPr>
              <a:t>  VGG 16 </a:t>
            </a:r>
            <a:r>
              <a:rPr lang="zh-CN" altLang="en-US" sz="2400" dirty="0">
                <a:latin typeface="Trebuchet MS" panose="020B0603020202020204" pitchFamily="34" charset="0"/>
                <a:ea typeface="Noto Sans CJK SC Regular" panose="020B0500000000000000" pitchFamily="34" charset="-128"/>
              </a:rPr>
              <a:t>网络</a:t>
            </a:r>
          </a:p>
          <a:p>
            <a:pPr lvl="1">
              <a:buClrTx/>
              <a:buFont typeface="Trebuchet MS" panose="020B0603020202020204" pitchFamily="34" charset="0"/>
              <a:buChar char="•"/>
            </a:pPr>
            <a:r>
              <a:rPr lang="en-US" altLang="zh-CN" sz="2400" dirty="0">
                <a:latin typeface="Trebuchet MS" panose="020B0603020202020204" pitchFamily="34" charset="0"/>
                <a:ea typeface="Noto Sans CJK SC Regular" panose="020B0500000000000000" pitchFamily="34" charset="-128"/>
              </a:rPr>
              <a:t>  Visual Geometry Group</a:t>
            </a:r>
            <a:r>
              <a:rPr lang="zh-CN" altLang="en-US" sz="2400" dirty="0">
                <a:latin typeface="Trebuchet MS" panose="020B0603020202020204" pitchFamily="34" charset="0"/>
                <a:ea typeface="Noto Sans CJK SC Regular" panose="020B0500000000000000" pitchFamily="34" charset="-128"/>
              </a:rPr>
              <a:t>：牛津大学计算机视觉组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zh-CN" altLang="en-US" sz="2400" dirty="0">
              <a:latin typeface="Trebuchet MS" panose="020B060302020202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1015FF-FF35-4C4D-BFFD-34ECF639D25B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zh-CN" altLang="en-US" sz="2400" dirty="0">
                <a:latin typeface="Trebuchet MS" panose="020B0603020202020204" pitchFamily="34" charset="0"/>
                <a:ea typeface="Noto Sans CJK SC Regular" panose="020B0500000000000000" pitchFamily="34" charset="-128"/>
              </a:rPr>
              <a:t>描述一张图像</a:t>
            </a:r>
          </a:p>
        </p:txBody>
      </p:sp>
    </p:spTree>
    <p:extLst>
      <p:ext uri="{BB962C8B-B14F-4D97-AF65-F5344CB8AC3E}">
        <p14:creationId xmlns:p14="http://schemas.microsoft.com/office/powerpoint/2010/main" val="1196560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8F6B3E-95BD-4331-AA82-A4A92E319D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b="0" dirty="0">
                <a:latin typeface="Noto Sans CJK SC Bold" panose="020B0800000000000000" pitchFamily="34" charset="-122"/>
                <a:ea typeface="Noto Sans CJK SC Bold" panose="020B0800000000000000" pitchFamily="34" charset="-122"/>
              </a:rPr>
              <a:t>图像描述的工作流程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CE41B4-97EE-4084-B63F-BEE0C7EF17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4167" y="1391362"/>
            <a:ext cx="11054000" cy="5077342"/>
          </a:xfrm>
        </p:spPr>
        <p:txBody>
          <a:bodyPr/>
          <a:lstStyle/>
          <a:p>
            <a:pPr marL="739419" indent="-457200">
              <a:buClrTx/>
              <a:buFont typeface="+mj-lt"/>
              <a:buAutoNum type="arabicPeriod"/>
            </a:pPr>
            <a:r>
              <a:rPr lang="zh-CN" altLang="en-US" sz="2400" dirty="0">
                <a:latin typeface="Trebuchet MS" panose="020B0603020202020204" pitchFamily="34" charset="0"/>
                <a:ea typeface="Noto Sans CJK SC Regular" panose="020B0500000000000000" pitchFamily="34" charset="-128"/>
              </a:rPr>
              <a:t>导入数据集</a:t>
            </a:r>
          </a:p>
          <a:p>
            <a:pPr marL="739419" indent="-457200">
              <a:buClrTx/>
              <a:buFont typeface="+mj-lt"/>
              <a:buAutoNum type="arabicPeriod"/>
            </a:pPr>
            <a:r>
              <a:rPr lang="zh-CN" altLang="en-US" sz="2400" dirty="0">
                <a:latin typeface="Trebuchet MS" panose="020B0603020202020204" pitchFamily="34" charset="0"/>
                <a:ea typeface="Noto Sans CJK SC Regular" panose="020B0500000000000000" pitchFamily="34" charset="-128"/>
              </a:rPr>
              <a:t>数据</a:t>
            </a:r>
            <a:r>
              <a:rPr lang="en-US" altLang="zh-CN" sz="2400" dirty="0">
                <a:latin typeface="Trebuchet MS" panose="020B0603020202020204" pitchFamily="34" charset="0"/>
                <a:ea typeface="Noto Sans CJK SC Regular" panose="020B0500000000000000" pitchFamily="34" charset="-128"/>
              </a:rPr>
              <a:t>/</a:t>
            </a:r>
            <a:r>
              <a:rPr lang="zh-CN" altLang="en-US" sz="2400" dirty="0">
                <a:latin typeface="Trebuchet MS" panose="020B0603020202020204" pitchFamily="34" charset="0"/>
                <a:ea typeface="Noto Sans CJK SC Regular" panose="020B0500000000000000" pitchFamily="34" charset="-128"/>
              </a:rPr>
              <a:t>像素到内容描述</a:t>
            </a:r>
          </a:p>
          <a:p>
            <a:pPr marL="1310913" lvl="1" indent="-457200">
              <a:buClrTx/>
              <a:buFont typeface="+mj-lt"/>
              <a:buAutoNum type="alphaLcPeriod"/>
            </a:pPr>
            <a:r>
              <a:rPr lang="zh-CN" altLang="en-US" dirty="0">
                <a:latin typeface="Trebuchet MS" panose="020B0603020202020204" pitchFamily="34" charset="0"/>
                <a:ea typeface="Noto Sans CJK SC Regular" panose="020B0500000000000000" pitchFamily="34" charset="-128"/>
              </a:rPr>
              <a:t>特征向量 </a:t>
            </a:r>
            <a:r>
              <a:rPr lang="en-US" altLang="zh-CN" dirty="0">
                <a:latin typeface="Trebuchet MS" panose="020B0603020202020204" pitchFamily="34" charset="0"/>
                <a:ea typeface="Noto Sans CJK SC Regular" panose="020B0500000000000000" pitchFamily="34" charset="-128"/>
              </a:rPr>
              <a:t>– FC7</a:t>
            </a:r>
            <a:endParaRPr lang="zh-CN" altLang="en-US" dirty="0">
              <a:latin typeface="Trebuchet MS" panose="020B0603020202020204" pitchFamily="34" charset="0"/>
              <a:ea typeface="Noto Sans CJK SC Regular" panose="020B0500000000000000" pitchFamily="34" charset="-128"/>
            </a:endParaRPr>
          </a:p>
          <a:p>
            <a:pPr marL="739419" indent="-457200">
              <a:buClrTx/>
              <a:buFont typeface="+mj-lt"/>
              <a:buAutoNum type="arabicPeriod"/>
            </a:pPr>
            <a:r>
              <a:rPr lang="zh-CN" altLang="en-US" sz="2400" dirty="0">
                <a:latin typeface="Trebuchet MS" panose="020B0603020202020204" pitchFamily="34" charset="0"/>
                <a:ea typeface="Noto Sans CJK SC Regular" panose="020B0500000000000000" pitchFamily="34" charset="-128"/>
              </a:rPr>
              <a:t>将描述与图像进行匹配</a:t>
            </a:r>
          </a:p>
          <a:p>
            <a:pPr marL="1310913" lvl="1" indent="-457200">
              <a:buClrTx/>
              <a:buFont typeface="+mj-lt"/>
              <a:buAutoNum type="alphaLcPeriod"/>
            </a:pPr>
            <a:r>
              <a:rPr lang="zh-CN" altLang="en-US" dirty="0">
                <a:latin typeface="Trebuchet MS" panose="020B0603020202020204" pitchFamily="34" charset="0"/>
                <a:ea typeface="Noto Sans CJK SC Regular" panose="020B0500000000000000" pitchFamily="34" charset="-128"/>
              </a:rPr>
              <a:t>将处理一个数据子集</a:t>
            </a:r>
          </a:p>
          <a:p>
            <a:pPr marL="739419" indent="-457200">
              <a:buClrTx/>
              <a:buFont typeface="+mj-lt"/>
              <a:buAutoNum type="arabicPeriod"/>
            </a:pPr>
            <a:r>
              <a:rPr lang="zh-CN" altLang="en-US" sz="2400" dirty="0">
                <a:latin typeface="Trebuchet MS" panose="020B0603020202020204" pitchFamily="34" charset="0"/>
                <a:ea typeface="Noto Sans CJK SC Regular" panose="020B0500000000000000" pitchFamily="34" charset="-128"/>
              </a:rPr>
              <a:t>预测下一个单词</a:t>
            </a:r>
          </a:p>
          <a:p>
            <a:pPr marL="1310913" lvl="1" indent="-457200">
              <a:buClrTx/>
              <a:buFont typeface="+mj-lt"/>
              <a:buAutoNum type="alphaLcPeriod"/>
            </a:pPr>
            <a:r>
              <a:rPr lang="zh-CN" altLang="en-US" dirty="0">
                <a:latin typeface="Trebuchet MS" panose="020B0603020202020204" pitchFamily="34" charset="0"/>
                <a:ea typeface="Noto Sans CJK SC Regular" panose="020B0500000000000000" pitchFamily="34" charset="-128"/>
              </a:rPr>
              <a:t>与实验 </a:t>
            </a:r>
            <a:r>
              <a:rPr lang="en-US" altLang="zh-CN" dirty="0">
                <a:latin typeface="Trebuchet MS" panose="020B0603020202020204" pitchFamily="34" charset="0"/>
                <a:ea typeface="Noto Sans CJK SC Regular" panose="020B0500000000000000" pitchFamily="34" charset="-128"/>
              </a:rPr>
              <a:t>2 </a:t>
            </a:r>
            <a:r>
              <a:rPr lang="zh-CN" altLang="en-US" dirty="0">
                <a:latin typeface="Trebuchet MS" panose="020B0603020202020204" pitchFamily="34" charset="0"/>
                <a:ea typeface="Noto Sans CJK SC Regular" panose="020B0500000000000000" pitchFamily="34" charset="-128"/>
              </a:rPr>
              <a:t>相似</a:t>
            </a:r>
          </a:p>
          <a:p>
            <a:pPr marL="1310913" lvl="1" indent="-457200">
              <a:buClrTx/>
              <a:buFont typeface="+mj-lt"/>
              <a:buAutoNum type="alphaLcPeriod"/>
            </a:pPr>
            <a:r>
              <a:rPr lang="zh-CN" altLang="en-US" dirty="0">
                <a:latin typeface="Trebuchet MS" panose="020B0603020202020204" pitchFamily="34" charset="0"/>
                <a:ea typeface="Noto Sans CJK SC Regular" panose="020B0500000000000000" pitchFamily="34" charset="-128"/>
              </a:rPr>
              <a:t>解析、标签化等。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47E77F5-AFDE-49D5-B1B5-E31AB43143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8890" y="1699780"/>
            <a:ext cx="5148943" cy="3766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2997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sz="3600" b="0" dirty="0">
                <a:latin typeface="Noto Sans CJK SC Bold" panose="020B0800000000000000" pitchFamily="34" charset="-122"/>
                <a:ea typeface="Noto Sans CJK SC Bold" panose="020B0800000000000000" pitchFamily="34" charset="-122"/>
              </a:rPr>
              <a:t>图像的描述</a:t>
            </a:r>
          </a:p>
        </p:txBody>
      </p:sp>
      <p:sp>
        <p:nvSpPr>
          <p:cNvPr id="53" name="Rectangle 52"/>
          <p:cNvSpPr/>
          <p:nvPr/>
        </p:nvSpPr>
        <p:spPr>
          <a:xfrm>
            <a:off x="9609583" y="3998136"/>
            <a:ext cx="899583" cy="1047750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07995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000">
              <a:solidFill>
                <a:srgbClr val="000000"/>
              </a:solidFill>
              <a:latin typeface="Trebuchet MS" panose="020B0603020202020204" pitchFamily="34" charset="0"/>
              <a:ea typeface="Noto Sans CJK SC Regular" panose="020B0500000000000000" pitchFamily="34" charset="-128"/>
              <a:sym typeface="Arial"/>
            </a:endParaRPr>
          </a:p>
        </p:txBody>
      </p:sp>
      <p:cxnSp>
        <p:nvCxnSpPr>
          <p:cNvPr id="54" name="Straight Arrow Connector 53"/>
          <p:cNvCxnSpPr>
            <a:endCxn id="53" idx="0"/>
          </p:cNvCxnSpPr>
          <p:nvPr/>
        </p:nvCxnSpPr>
        <p:spPr>
          <a:xfrm flipH="1">
            <a:off x="10059374" y="3213004"/>
            <a:ext cx="7518" cy="78513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53" idx="2"/>
          </p:cNvCxnSpPr>
          <p:nvPr/>
        </p:nvCxnSpPr>
        <p:spPr>
          <a:xfrm flipH="1">
            <a:off x="10059374" y="5045886"/>
            <a:ext cx="1" cy="457203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7778836" y="5297904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0799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000">
                <a:solidFill>
                  <a:srgbClr val="000000"/>
                </a:solidFill>
                <a:latin typeface="Trebuchet MS" panose="020B0603020202020204" pitchFamily="34" charset="0"/>
                <a:ea typeface="Noto Sans CJK SC Regular" panose="020B0500000000000000" pitchFamily="34" charset="-128"/>
                <a:cs typeface="Arial"/>
                <a:sym typeface="Arial"/>
              </a:rPr>
              <a:t>输出</a:t>
            </a:r>
            <a:endParaRPr lang="zh-CN" altLang="en-US" sz="2000" dirty="0">
              <a:solidFill>
                <a:srgbClr val="000000"/>
              </a:solidFill>
              <a:latin typeface="Trebuchet MS" panose="020B0603020202020204" pitchFamily="34" charset="0"/>
              <a:ea typeface="Noto Sans CJK SC Regular" panose="020B0500000000000000" pitchFamily="34" charset="-128"/>
              <a:cs typeface="Arial"/>
              <a:sym typeface="Arial"/>
            </a:endParaRPr>
          </a:p>
        </p:txBody>
      </p:sp>
      <p:sp>
        <p:nvSpPr>
          <p:cNvPr id="58" name="Arc 57"/>
          <p:cNvSpPr/>
          <p:nvPr/>
        </p:nvSpPr>
        <p:spPr>
          <a:xfrm>
            <a:off x="10276333" y="4115876"/>
            <a:ext cx="910168" cy="664103"/>
          </a:xfrm>
          <a:prstGeom prst="arc">
            <a:avLst>
              <a:gd name="adj1" fmla="val 16200000"/>
              <a:gd name="adj2" fmla="val 6098018"/>
            </a:avLst>
          </a:prstGeom>
          <a:ln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507995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000">
              <a:solidFill>
                <a:srgbClr val="000000"/>
              </a:solidFill>
              <a:latin typeface="Trebuchet MS" panose="020B0603020202020204" pitchFamily="34" charset="0"/>
              <a:ea typeface="Noto Sans CJK SC Regular" panose="020B0500000000000000" pitchFamily="34" charset="-128"/>
              <a:sym typeface="Arial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7507690" y="4369610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0799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000" dirty="0">
                <a:solidFill>
                  <a:srgbClr val="000000"/>
                </a:solidFill>
                <a:latin typeface="Trebuchet MS" panose="020B0603020202020204" pitchFamily="34" charset="0"/>
                <a:ea typeface="Noto Sans CJK SC Regular" panose="020B0500000000000000" pitchFamily="34" charset="-128"/>
                <a:cs typeface="Arial"/>
                <a:sym typeface="Arial"/>
              </a:rPr>
              <a:t>递归层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5898891" y="2657742"/>
            <a:ext cx="5650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0799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000" dirty="0">
                <a:solidFill>
                  <a:srgbClr val="000000"/>
                </a:solidFill>
                <a:latin typeface="Trebuchet MS" panose="020B0603020202020204" pitchFamily="34" charset="0"/>
                <a:ea typeface="Noto Sans CJK SC Regular" panose="020B0500000000000000" pitchFamily="34" charset="-128"/>
                <a:cs typeface="Arial"/>
                <a:sym typeface="Arial"/>
              </a:rPr>
              <a:t>[0.2,0.001,5e-2,….,0.2,0.9,0,0,0,0,0,0,0,0,0,0]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1066971" y="3911078"/>
            <a:ext cx="402674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defTabSz="50799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000">
                <a:solidFill>
                  <a:srgbClr val="000000"/>
                </a:solidFill>
                <a:latin typeface="Trebuchet MS" panose="020B0603020202020204" pitchFamily="34" charset="0"/>
                <a:ea typeface="Noto Sans CJK SC Regular" panose="020B0500000000000000" pitchFamily="34" charset="-128"/>
                <a:cs typeface="Arial"/>
                <a:sym typeface="Arial"/>
              </a:rPr>
              <a:t>W</a:t>
            </a:r>
            <a:endParaRPr lang="en-US" altLang="zh-CN" sz="2000" dirty="0">
              <a:solidFill>
                <a:srgbClr val="000000"/>
              </a:solidFill>
              <a:latin typeface="Trebuchet MS" panose="020B0603020202020204" pitchFamily="34" charset="0"/>
              <a:ea typeface="Noto Sans CJK SC Regular" panose="020B0500000000000000" pitchFamily="34" charset="-128"/>
              <a:cs typeface="Arial"/>
              <a:sym typeface="Arial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9805743" y="4312275"/>
            <a:ext cx="614271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defTabSz="50799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000">
                <a:solidFill>
                  <a:srgbClr val="000000"/>
                </a:solidFill>
                <a:latin typeface="Trebuchet MS" panose="020B0603020202020204" pitchFamily="34" charset="0"/>
                <a:ea typeface="Noto Sans CJK SC Regular" panose="020B0500000000000000" pitchFamily="34" charset="-128"/>
                <a:cs typeface="Arial"/>
                <a:sym typeface="Arial"/>
              </a:rPr>
              <a:t>h(t)</a:t>
            </a:r>
            <a:endParaRPr lang="en-US" altLang="zh-CN" sz="2000" dirty="0">
              <a:solidFill>
                <a:srgbClr val="000000"/>
              </a:solidFill>
              <a:latin typeface="Trebuchet MS" panose="020B0603020202020204" pitchFamily="34" charset="0"/>
              <a:ea typeface="Noto Sans CJK SC Regular" panose="020B0500000000000000" pitchFamily="34" charset="-128"/>
              <a:cs typeface="Arial"/>
              <a:sym typeface="Arial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8893812" y="5595202"/>
            <a:ext cx="25715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0799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000">
                <a:solidFill>
                  <a:srgbClr val="000000"/>
                </a:solidFill>
                <a:latin typeface="Trebuchet MS" panose="020B0603020202020204" pitchFamily="34" charset="0"/>
                <a:ea typeface="Noto Sans CJK SC Regular" panose="020B0500000000000000" pitchFamily="34" charset="-128"/>
                <a:cs typeface="Arial"/>
                <a:sym typeface="Arial"/>
              </a:rPr>
              <a:t>[1,0,0,0,0,0,0,0,0,0]</a:t>
            </a:r>
            <a:endParaRPr lang="en-US" altLang="zh-CN" sz="2000" dirty="0">
              <a:solidFill>
                <a:srgbClr val="000000"/>
              </a:solidFill>
              <a:latin typeface="Trebuchet MS" panose="020B0603020202020204" pitchFamily="34" charset="0"/>
              <a:ea typeface="Noto Sans CJK SC Regular" panose="020B0500000000000000" pitchFamily="34" charset="-128"/>
              <a:cs typeface="Arial"/>
              <a:sym typeface="Arial"/>
            </a:endParaRPr>
          </a:p>
        </p:txBody>
      </p:sp>
      <p:graphicFrame>
        <p:nvGraphicFramePr>
          <p:cNvPr id="64" name="Table 6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295729"/>
              </p:ext>
            </p:extLst>
          </p:nvPr>
        </p:nvGraphicFramePr>
        <p:xfrm>
          <a:off x="553720" y="3022497"/>
          <a:ext cx="6200639" cy="25400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58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2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520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6936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4659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7827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7827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7827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44106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617842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778933">
                <a:tc>
                  <a:txBody>
                    <a:bodyPr/>
                    <a:lstStyle/>
                    <a:p>
                      <a:r>
                        <a:rPr lang="zh-CN" altLang="en-US" sz="2200" b="0" dirty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ea typeface="Noto Sans CJK SC Regular" panose="020B0500000000000000" pitchFamily="34" charset="-128"/>
                        </a:rPr>
                        <a:t>图像</a:t>
                      </a:r>
                    </a:p>
                  </a:txBody>
                  <a:tcPr marL="101600" marR="101600" marT="50800" marB="508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200" b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ea typeface="Noto Sans CJK SC Regular" panose="020B0500000000000000" pitchFamily="34" charset="-128"/>
                        </a:rPr>
                        <a:t>0</a:t>
                      </a:r>
                      <a:endParaRPr lang="en-US" altLang="zh-CN" sz="2200" b="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ea typeface="Noto Sans CJK SC Regular" panose="020B0500000000000000" pitchFamily="34" charset="-128"/>
                      </a:endParaRPr>
                    </a:p>
                  </a:txBody>
                  <a:tcPr marL="101600" marR="101600" marT="50800" marB="508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200" b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ea typeface="Noto Sans CJK SC Regular" panose="020B0500000000000000" pitchFamily="34" charset="-128"/>
                        </a:rPr>
                        <a:t>0</a:t>
                      </a:r>
                      <a:endParaRPr lang="en-US" altLang="zh-CN" sz="2200" b="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ea typeface="Noto Sans CJK SC Regular" panose="020B0500000000000000" pitchFamily="34" charset="-128"/>
                      </a:endParaRPr>
                    </a:p>
                  </a:txBody>
                  <a:tcPr marL="101600" marR="101600" marT="50800" marB="5080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200" b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ea typeface="Noto Sans CJK SC Regular" panose="020B0500000000000000" pitchFamily="34" charset="-128"/>
                        </a:rPr>
                        <a:t>0</a:t>
                      </a:r>
                      <a:endParaRPr lang="en-US" altLang="zh-CN" sz="2200" b="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ea typeface="Noto Sans CJK SC Regular" panose="020B0500000000000000" pitchFamily="34" charset="-128"/>
                      </a:endParaRPr>
                    </a:p>
                  </a:txBody>
                  <a:tcPr marL="101600" marR="101600" marT="50800" marB="5080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200" b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ea typeface="Noto Sans CJK SC Regular" panose="020B0500000000000000" pitchFamily="34" charset="-128"/>
                        </a:rPr>
                        <a:t>0</a:t>
                      </a:r>
                      <a:endParaRPr lang="en-US" altLang="zh-CN" sz="2200" b="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ea typeface="Noto Sans CJK SC Regular" panose="020B0500000000000000" pitchFamily="34" charset="-128"/>
                      </a:endParaRPr>
                    </a:p>
                  </a:txBody>
                  <a:tcPr marL="101600" marR="101600" marT="50800" marB="5080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200" b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ea typeface="Noto Sans CJK SC Regular" panose="020B0500000000000000" pitchFamily="34" charset="-128"/>
                        </a:rPr>
                        <a:t>0</a:t>
                      </a:r>
                      <a:endParaRPr lang="en-US" altLang="zh-CN" sz="2200" b="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ea typeface="Noto Sans CJK SC Regular" panose="020B0500000000000000" pitchFamily="34" charset="-128"/>
                      </a:endParaRPr>
                    </a:p>
                  </a:txBody>
                  <a:tcPr marL="101600" marR="101600" marT="50800" marB="5080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200" b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ea typeface="Noto Sans CJK SC Regular" panose="020B0500000000000000" pitchFamily="34" charset="-128"/>
                        </a:rPr>
                        <a:t>0</a:t>
                      </a:r>
                      <a:endParaRPr lang="en-US" altLang="zh-CN" sz="2200" b="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ea typeface="Noto Sans CJK SC Regular" panose="020B0500000000000000" pitchFamily="34" charset="-128"/>
                      </a:endParaRPr>
                    </a:p>
                  </a:txBody>
                  <a:tcPr marL="101600" marR="101600" marT="50800" marB="5080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200" b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ea typeface="Noto Sans CJK SC Regular" panose="020B0500000000000000" pitchFamily="34" charset="-128"/>
                        </a:rPr>
                        <a:t>0</a:t>
                      </a:r>
                      <a:endParaRPr lang="en-US" altLang="zh-CN" sz="2200" b="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ea typeface="Noto Sans CJK SC Regular" panose="020B0500000000000000" pitchFamily="34" charset="-128"/>
                      </a:endParaRPr>
                    </a:p>
                  </a:txBody>
                  <a:tcPr marL="101600" marR="101600" marT="50800" marB="5080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200" b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ea typeface="Noto Sans CJK SC Regular" panose="020B0500000000000000" pitchFamily="34" charset="-128"/>
                        </a:rPr>
                        <a:t>0</a:t>
                      </a:r>
                      <a:endParaRPr lang="en-US" altLang="zh-CN" sz="2200" b="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ea typeface="Noto Sans CJK SC Regular" panose="020B0500000000000000" pitchFamily="34" charset="-128"/>
                      </a:endParaRPr>
                    </a:p>
                  </a:txBody>
                  <a:tcPr marL="101600" marR="101600" marT="50800" marB="5080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200" b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ea typeface="Noto Sans CJK SC Regular" panose="020B0500000000000000" pitchFamily="34" charset="-128"/>
                        </a:rPr>
                        <a:t>0</a:t>
                      </a:r>
                      <a:endParaRPr lang="en-US" altLang="zh-CN" sz="2200" b="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ea typeface="Noto Sans CJK SC Regular" panose="020B0500000000000000" pitchFamily="34" charset="-128"/>
                      </a:endParaRPr>
                    </a:p>
                  </a:txBody>
                  <a:tcPr marL="101600" marR="101600" marT="50800" marB="5080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200" b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ea typeface="Noto Sans CJK SC Regular" panose="020B0500000000000000" pitchFamily="34" charset="-128"/>
                        </a:rPr>
                        <a:t>0</a:t>
                      </a:r>
                      <a:endParaRPr lang="en-US" altLang="zh-CN" sz="2200" b="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ea typeface="Noto Sans CJK SC Regular" panose="020B0500000000000000" pitchFamily="34" charset="-128"/>
                      </a:endParaRPr>
                    </a:p>
                  </a:txBody>
                  <a:tcPr marL="101600" marR="101600" marT="50800" marB="508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0267">
                <a:tc>
                  <a:txBody>
                    <a:bodyPr/>
                    <a:lstStyle/>
                    <a:p>
                      <a:r>
                        <a:rPr lang="en-US" altLang="zh-CN" sz="2200" b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ea typeface="Noto Sans CJK SC Regular" panose="020B0500000000000000" pitchFamily="34" charset="-128"/>
                        </a:rPr>
                        <a:t>a</a:t>
                      </a:r>
                      <a:endParaRPr lang="en-US" altLang="zh-CN" sz="2200" b="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ea typeface="Noto Sans CJK SC Regular" panose="020B0500000000000000" pitchFamily="34" charset="-128"/>
                      </a:endParaRPr>
                    </a:p>
                  </a:txBody>
                  <a:tcPr marL="101600" marR="101600" marT="50800" marB="508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200" b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ea typeface="Noto Sans CJK SC Regular" panose="020B0500000000000000" pitchFamily="34" charset="-128"/>
                        </a:rPr>
                        <a:t>1</a:t>
                      </a:r>
                      <a:endParaRPr lang="en-US" altLang="zh-CN" sz="2200" b="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ea typeface="Noto Sans CJK SC Regular" panose="020B0500000000000000" pitchFamily="34" charset="-128"/>
                      </a:endParaRPr>
                    </a:p>
                  </a:txBody>
                  <a:tcPr marL="101600" marR="101600" marT="50800" marB="508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200" b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ea typeface="Noto Sans CJK SC Regular" panose="020B0500000000000000" pitchFamily="34" charset="-128"/>
                        </a:rPr>
                        <a:t>0</a:t>
                      </a:r>
                      <a:endParaRPr lang="en-US" altLang="zh-CN" sz="2200" b="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ea typeface="Noto Sans CJK SC Regular" panose="020B0500000000000000" pitchFamily="34" charset="-128"/>
                      </a:endParaRPr>
                    </a:p>
                  </a:txBody>
                  <a:tcPr marL="101600" marR="101600" marT="50800" marB="5080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200" b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ea typeface="Noto Sans CJK SC Regular" panose="020B0500000000000000" pitchFamily="34" charset="-128"/>
                        </a:rPr>
                        <a:t>0</a:t>
                      </a:r>
                      <a:endParaRPr lang="en-US" altLang="zh-CN" sz="2200" b="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ea typeface="Noto Sans CJK SC Regular" panose="020B0500000000000000" pitchFamily="34" charset="-128"/>
                      </a:endParaRPr>
                    </a:p>
                  </a:txBody>
                  <a:tcPr marL="101600" marR="101600" marT="50800" marB="5080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200" b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ea typeface="Noto Sans CJK SC Regular" panose="020B0500000000000000" pitchFamily="34" charset="-128"/>
                        </a:rPr>
                        <a:t>0</a:t>
                      </a:r>
                      <a:endParaRPr lang="en-US" altLang="zh-CN" sz="2200" b="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ea typeface="Noto Sans CJK SC Regular" panose="020B0500000000000000" pitchFamily="34" charset="-128"/>
                      </a:endParaRPr>
                    </a:p>
                  </a:txBody>
                  <a:tcPr marL="101600" marR="101600" marT="50800" marB="5080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200" b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ea typeface="Noto Sans CJK SC Regular" panose="020B0500000000000000" pitchFamily="34" charset="-128"/>
                        </a:rPr>
                        <a:t>0</a:t>
                      </a:r>
                      <a:endParaRPr lang="en-US" altLang="zh-CN" sz="2200" b="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ea typeface="Noto Sans CJK SC Regular" panose="020B0500000000000000" pitchFamily="34" charset="-128"/>
                      </a:endParaRPr>
                    </a:p>
                  </a:txBody>
                  <a:tcPr marL="101600" marR="101600" marT="50800" marB="5080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200" b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ea typeface="Noto Sans CJK SC Regular" panose="020B0500000000000000" pitchFamily="34" charset="-128"/>
                        </a:rPr>
                        <a:t>0</a:t>
                      </a:r>
                      <a:endParaRPr lang="en-US" altLang="zh-CN" sz="2200" b="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ea typeface="Noto Sans CJK SC Regular" panose="020B0500000000000000" pitchFamily="34" charset="-128"/>
                      </a:endParaRPr>
                    </a:p>
                  </a:txBody>
                  <a:tcPr marL="101600" marR="101600" marT="50800" marB="5080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200" b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ea typeface="Noto Sans CJK SC Regular" panose="020B0500000000000000" pitchFamily="34" charset="-128"/>
                        </a:rPr>
                        <a:t>0</a:t>
                      </a:r>
                      <a:endParaRPr lang="en-US" altLang="zh-CN" sz="2200" b="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ea typeface="Noto Sans CJK SC Regular" panose="020B0500000000000000" pitchFamily="34" charset="-128"/>
                      </a:endParaRPr>
                    </a:p>
                  </a:txBody>
                  <a:tcPr marL="101600" marR="101600" marT="50800" marB="5080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200" b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ea typeface="Noto Sans CJK SC Regular" panose="020B0500000000000000" pitchFamily="34" charset="-128"/>
                        </a:rPr>
                        <a:t>0</a:t>
                      </a:r>
                      <a:endParaRPr lang="en-US" altLang="zh-CN" sz="2200" b="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ea typeface="Noto Sans CJK SC Regular" panose="020B0500000000000000" pitchFamily="34" charset="-128"/>
                      </a:endParaRPr>
                    </a:p>
                  </a:txBody>
                  <a:tcPr marL="101600" marR="101600" marT="50800" marB="5080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200" b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ea typeface="Noto Sans CJK SC Regular" panose="020B0500000000000000" pitchFamily="34" charset="-128"/>
                        </a:rPr>
                        <a:t>0</a:t>
                      </a:r>
                      <a:endParaRPr lang="en-US" altLang="zh-CN" sz="2200" b="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ea typeface="Noto Sans CJK SC Regular" panose="020B0500000000000000" pitchFamily="34" charset="-128"/>
                      </a:endParaRPr>
                    </a:p>
                  </a:txBody>
                  <a:tcPr marL="101600" marR="101600" marT="50800" marB="5080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200" b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ea typeface="Noto Sans CJK SC Regular" panose="020B0500000000000000" pitchFamily="34" charset="-128"/>
                        </a:rPr>
                        <a:t>0</a:t>
                      </a:r>
                      <a:endParaRPr lang="en-US" altLang="zh-CN" sz="2200" b="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ea typeface="Noto Sans CJK SC Regular" panose="020B0500000000000000" pitchFamily="34" charset="-128"/>
                      </a:endParaRPr>
                    </a:p>
                  </a:txBody>
                  <a:tcPr marL="101600" marR="101600" marT="50800" marB="508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0267">
                <a:tc>
                  <a:txBody>
                    <a:bodyPr/>
                    <a:lstStyle/>
                    <a:p>
                      <a:r>
                        <a:rPr lang="en-US" altLang="zh-CN" sz="220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ea typeface="Noto Sans CJK SC Regular" panose="020B0500000000000000" pitchFamily="34" charset="-128"/>
                        </a:rPr>
                        <a:t>dog</a:t>
                      </a:r>
                      <a:endParaRPr lang="en-US" altLang="zh-CN" sz="220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ea typeface="Noto Sans CJK SC Regular" panose="020B0500000000000000" pitchFamily="34" charset="-128"/>
                      </a:endParaRPr>
                    </a:p>
                  </a:txBody>
                  <a:tcPr marL="101600" marR="101600" marT="50800" marB="508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20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ea typeface="Noto Sans CJK SC Regular" panose="020B0500000000000000" pitchFamily="34" charset="-128"/>
                        </a:rPr>
                        <a:t>0</a:t>
                      </a:r>
                      <a:endParaRPr lang="en-US" altLang="zh-CN" sz="220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ea typeface="Noto Sans CJK SC Regular" panose="020B0500000000000000" pitchFamily="34" charset="-128"/>
                      </a:endParaRPr>
                    </a:p>
                  </a:txBody>
                  <a:tcPr marL="101600" marR="101600" marT="50800" marB="508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20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ea typeface="Noto Sans CJK SC Regular" panose="020B0500000000000000" pitchFamily="34" charset="-128"/>
                        </a:rPr>
                        <a:t>0</a:t>
                      </a:r>
                      <a:endParaRPr lang="en-US" altLang="zh-CN" sz="220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ea typeface="Noto Sans CJK SC Regular" panose="020B0500000000000000" pitchFamily="34" charset="-128"/>
                      </a:endParaRPr>
                    </a:p>
                  </a:txBody>
                  <a:tcPr marL="101600" marR="101600" marT="50800" marB="5080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20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ea typeface="Noto Sans CJK SC Regular" panose="020B0500000000000000" pitchFamily="34" charset="-128"/>
                        </a:rPr>
                        <a:t>0</a:t>
                      </a:r>
                      <a:endParaRPr lang="en-US" altLang="zh-CN" sz="220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ea typeface="Noto Sans CJK SC Regular" panose="020B0500000000000000" pitchFamily="34" charset="-128"/>
                      </a:endParaRPr>
                    </a:p>
                  </a:txBody>
                  <a:tcPr marL="101600" marR="101600" marT="50800" marB="5080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20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ea typeface="Noto Sans CJK SC Regular" panose="020B0500000000000000" pitchFamily="34" charset="-128"/>
                        </a:rPr>
                        <a:t>0</a:t>
                      </a:r>
                      <a:endParaRPr lang="en-US" altLang="zh-CN" sz="220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ea typeface="Noto Sans CJK SC Regular" panose="020B0500000000000000" pitchFamily="34" charset="-128"/>
                      </a:endParaRPr>
                    </a:p>
                  </a:txBody>
                  <a:tcPr marL="101600" marR="101600" marT="50800" marB="5080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20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ea typeface="Noto Sans CJK SC Regular" panose="020B0500000000000000" pitchFamily="34" charset="-128"/>
                        </a:rPr>
                        <a:t>1</a:t>
                      </a:r>
                      <a:endParaRPr lang="en-US" altLang="zh-CN" sz="220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ea typeface="Noto Sans CJK SC Regular" panose="020B0500000000000000" pitchFamily="34" charset="-128"/>
                      </a:endParaRPr>
                    </a:p>
                  </a:txBody>
                  <a:tcPr marL="101600" marR="101600" marT="50800" marB="5080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20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ea typeface="Noto Sans CJK SC Regular" panose="020B0500000000000000" pitchFamily="34" charset="-128"/>
                        </a:rPr>
                        <a:t>0</a:t>
                      </a:r>
                      <a:endParaRPr lang="en-US" altLang="zh-CN" sz="220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ea typeface="Noto Sans CJK SC Regular" panose="020B0500000000000000" pitchFamily="34" charset="-128"/>
                      </a:endParaRPr>
                    </a:p>
                  </a:txBody>
                  <a:tcPr marL="101600" marR="101600" marT="50800" marB="5080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200" dirty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ea typeface="Noto Sans CJK SC Regular" panose="020B0500000000000000" pitchFamily="34" charset="-128"/>
                        </a:rPr>
                        <a:t>0</a:t>
                      </a:r>
                    </a:p>
                  </a:txBody>
                  <a:tcPr marL="101600" marR="101600" marT="50800" marB="5080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20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ea typeface="Noto Sans CJK SC Regular" panose="020B0500000000000000" pitchFamily="34" charset="-128"/>
                        </a:rPr>
                        <a:t>0</a:t>
                      </a:r>
                      <a:endParaRPr lang="en-US" altLang="zh-CN" sz="220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ea typeface="Noto Sans CJK SC Regular" panose="020B0500000000000000" pitchFamily="34" charset="-128"/>
                      </a:endParaRPr>
                    </a:p>
                  </a:txBody>
                  <a:tcPr marL="101600" marR="101600" marT="50800" marB="5080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20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ea typeface="Noto Sans CJK SC Regular" panose="020B0500000000000000" pitchFamily="34" charset="-128"/>
                        </a:rPr>
                        <a:t>0</a:t>
                      </a:r>
                      <a:endParaRPr lang="en-US" altLang="zh-CN" sz="220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ea typeface="Noto Sans CJK SC Regular" panose="020B0500000000000000" pitchFamily="34" charset="-128"/>
                      </a:endParaRPr>
                    </a:p>
                  </a:txBody>
                  <a:tcPr marL="101600" marR="101600" marT="50800" marB="5080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20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ea typeface="Noto Sans CJK SC Regular" panose="020B0500000000000000" pitchFamily="34" charset="-128"/>
                        </a:rPr>
                        <a:t>0</a:t>
                      </a:r>
                      <a:endParaRPr lang="en-US" altLang="zh-CN" sz="220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ea typeface="Noto Sans CJK SC Regular" panose="020B0500000000000000" pitchFamily="34" charset="-128"/>
                      </a:endParaRPr>
                    </a:p>
                  </a:txBody>
                  <a:tcPr marL="101600" marR="101600" marT="50800" marB="508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0267">
                <a:tc>
                  <a:txBody>
                    <a:bodyPr/>
                    <a:lstStyle/>
                    <a:p>
                      <a:r>
                        <a:rPr lang="en-US" altLang="zh-CN" sz="220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ea typeface="Noto Sans CJK SC Regular" panose="020B0500000000000000" pitchFamily="34" charset="-128"/>
                        </a:rPr>
                        <a:t>with</a:t>
                      </a:r>
                      <a:endParaRPr lang="en-US" altLang="zh-CN" sz="220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ea typeface="Noto Sans CJK SC Regular" panose="020B0500000000000000" pitchFamily="34" charset="-128"/>
                      </a:endParaRPr>
                    </a:p>
                  </a:txBody>
                  <a:tcPr marL="101600" marR="101600" marT="50800" marB="508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20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ea typeface="Noto Sans CJK SC Regular" panose="020B0500000000000000" pitchFamily="34" charset="-128"/>
                        </a:rPr>
                        <a:t>0</a:t>
                      </a:r>
                      <a:endParaRPr lang="en-US" altLang="zh-CN" sz="220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ea typeface="Noto Sans CJK SC Regular" panose="020B0500000000000000" pitchFamily="34" charset="-128"/>
                      </a:endParaRPr>
                    </a:p>
                  </a:txBody>
                  <a:tcPr marL="101600" marR="101600" marT="50800" marB="508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20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ea typeface="Noto Sans CJK SC Regular" panose="020B0500000000000000" pitchFamily="34" charset="-128"/>
                        </a:rPr>
                        <a:t>0</a:t>
                      </a:r>
                      <a:endParaRPr lang="en-US" altLang="zh-CN" sz="220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ea typeface="Noto Sans CJK SC Regular" panose="020B0500000000000000" pitchFamily="34" charset="-128"/>
                      </a:endParaRPr>
                    </a:p>
                  </a:txBody>
                  <a:tcPr marL="101600" marR="101600" marT="50800" marB="5080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20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ea typeface="Noto Sans CJK SC Regular" panose="020B0500000000000000" pitchFamily="34" charset="-128"/>
                        </a:rPr>
                        <a:t>0</a:t>
                      </a:r>
                      <a:endParaRPr lang="en-US" altLang="zh-CN" sz="220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ea typeface="Noto Sans CJK SC Regular" panose="020B0500000000000000" pitchFamily="34" charset="-128"/>
                      </a:endParaRPr>
                    </a:p>
                  </a:txBody>
                  <a:tcPr marL="101600" marR="101600" marT="50800" marB="5080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20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ea typeface="Noto Sans CJK SC Regular" panose="020B0500000000000000" pitchFamily="34" charset="-128"/>
                        </a:rPr>
                        <a:t>1</a:t>
                      </a:r>
                      <a:endParaRPr lang="en-US" altLang="zh-CN" sz="220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ea typeface="Noto Sans CJK SC Regular" panose="020B0500000000000000" pitchFamily="34" charset="-128"/>
                      </a:endParaRPr>
                    </a:p>
                  </a:txBody>
                  <a:tcPr marL="101600" marR="101600" marT="50800" marB="5080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20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ea typeface="Noto Sans CJK SC Regular" panose="020B0500000000000000" pitchFamily="34" charset="-128"/>
                        </a:rPr>
                        <a:t>0</a:t>
                      </a:r>
                      <a:endParaRPr lang="en-US" altLang="zh-CN" sz="220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ea typeface="Noto Sans CJK SC Regular" panose="020B0500000000000000" pitchFamily="34" charset="-128"/>
                      </a:endParaRPr>
                    </a:p>
                  </a:txBody>
                  <a:tcPr marL="101600" marR="101600" marT="50800" marB="5080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20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ea typeface="Noto Sans CJK SC Regular" panose="020B0500000000000000" pitchFamily="34" charset="-128"/>
                        </a:rPr>
                        <a:t>0</a:t>
                      </a:r>
                      <a:endParaRPr lang="en-US" altLang="zh-CN" sz="220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ea typeface="Noto Sans CJK SC Regular" panose="020B0500000000000000" pitchFamily="34" charset="-128"/>
                      </a:endParaRPr>
                    </a:p>
                  </a:txBody>
                  <a:tcPr marL="101600" marR="101600" marT="50800" marB="5080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20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ea typeface="Noto Sans CJK SC Regular" panose="020B0500000000000000" pitchFamily="34" charset="-128"/>
                        </a:rPr>
                        <a:t>0</a:t>
                      </a:r>
                      <a:endParaRPr lang="en-US" altLang="zh-CN" sz="220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ea typeface="Noto Sans CJK SC Regular" panose="020B0500000000000000" pitchFamily="34" charset="-128"/>
                      </a:endParaRPr>
                    </a:p>
                  </a:txBody>
                  <a:tcPr marL="101600" marR="101600" marT="50800" marB="5080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20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ea typeface="Noto Sans CJK SC Regular" panose="020B0500000000000000" pitchFamily="34" charset="-128"/>
                        </a:rPr>
                        <a:t>0</a:t>
                      </a:r>
                      <a:endParaRPr lang="en-US" altLang="zh-CN" sz="220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ea typeface="Noto Sans CJK SC Regular" panose="020B0500000000000000" pitchFamily="34" charset="-128"/>
                      </a:endParaRPr>
                    </a:p>
                  </a:txBody>
                  <a:tcPr marL="101600" marR="101600" marT="50800" marB="5080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20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ea typeface="Noto Sans CJK SC Regular" panose="020B0500000000000000" pitchFamily="34" charset="-128"/>
                        </a:rPr>
                        <a:t>0</a:t>
                      </a:r>
                      <a:endParaRPr lang="en-US" altLang="zh-CN" sz="220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ea typeface="Noto Sans CJK SC Regular" panose="020B0500000000000000" pitchFamily="34" charset="-128"/>
                      </a:endParaRPr>
                    </a:p>
                  </a:txBody>
                  <a:tcPr marL="101600" marR="101600" marT="50800" marB="5080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20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ea typeface="Noto Sans CJK SC Regular" panose="020B0500000000000000" pitchFamily="34" charset="-128"/>
                        </a:rPr>
                        <a:t>0</a:t>
                      </a:r>
                      <a:endParaRPr lang="en-US" altLang="zh-CN" sz="220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ea typeface="Noto Sans CJK SC Regular" panose="020B0500000000000000" pitchFamily="34" charset="-128"/>
                      </a:endParaRPr>
                    </a:p>
                  </a:txBody>
                  <a:tcPr marL="101600" marR="101600" marT="50800" marB="508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0267">
                <a:tc>
                  <a:txBody>
                    <a:bodyPr/>
                    <a:lstStyle/>
                    <a:p>
                      <a:r>
                        <a:rPr lang="en-US" altLang="zh-CN" sz="220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ea typeface="Noto Sans CJK SC Regular" panose="020B0500000000000000" pitchFamily="34" charset="-128"/>
                        </a:rPr>
                        <a:t>cake</a:t>
                      </a:r>
                      <a:endParaRPr lang="en-US" altLang="zh-CN" sz="220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ea typeface="Noto Sans CJK SC Regular" panose="020B0500000000000000" pitchFamily="34" charset="-128"/>
                      </a:endParaRPr>
                    </a:p>
                  </a:txBody>
                  <a:tcPr marL="101600" marR="101600" marT="50800" marB="508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20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ea typeface="Noto Sans CJK SC Regular" panose="020B0500000000000000" pitchFamily="34" charset="-128"/>
                        </a:rPr>
                        <a:t>0</a:t>
                      </a:r>
                      <a:endParaRPr lang="en-US" altLang="zh-CN" sz="220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ea typeface="Noto Sans CJK SC Regular" panose="020B0500000000000000" pitchFamily="34" charset="-128"/>
                      </a:endParaRPr>
                    </a:p>
                  </a:txBody>
                  <a:tcPr marL="101600" marR="101600" marT="50800" marB="508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20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ea typeface="Noto Sans CJK SC Regular" panose="020B0500000000000000" pitchFamily="34" charset="-128"/>
                        </a:rPr>
                        <a:t>0</a:t>
                      </a:r>
                      <a:endParaRPr lang="en-US" altLang="zh-CN" sz="220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ea typeface="Noto Sans CJK SC Regular" panose="020B0500000000000000" pitchFamily="34" charset="-128"/>
                      </a:endParaRPr>
                    </a:p>
                  </a:txBody>
                  <a:tcPr marL="101600" marR="101600" marT="50800" marB="5080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20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ea typeface="Noto Sans CJK SC Regular" panose="020B0500000000000000" pitchFamily="34" charset="-128"/>
                        </a:rPr>
                        <a:t>1</a:t>
                      </a:r>
                      <a:endParaRPr lang="en-US" altLang="zh-CN" sz="220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ea typeface="Noto Sans CJK SC Regular" panose="020B0500000000000000" pitchFamily="34" charset="-128"/>
                      </a:endParaRPr>
                    </a:p>
                  </a:txBody>
                  <a:tcPr marL="101600" marR="101600" marT="50800" marB="5080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20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ea typeface="Noto Sans CJK SC Regular" panose="020B0500000000000000" pitchFamily="34" charset="-128"/>
                        </a:rPr>
                        <a:t>0</a:t>
                      </a:r>
                      <a:endParaRPr lang="en-US" altLang="zh-CN" sz="220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ea typeface="Noto Sans CJK SC Regular" panose="020B0500000000000000" pitchFamily="34" charset="-128"/>
                      </a:endParaRPr>
                    </a:p>
                  </a:txBody>
                  <a:tcPr marL="101600" marR="101600" marT="50800" marB="5080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20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ea typeface="Noto Sans CJK SC Regular" panose="020B0500000000000000" pitchFamily="34" charset="-128"/>
                        </a:rPr>
                        <a:t>0</a:t>
                      </a:r>
                      <a:endParaRPr lang="en-US" altLang="zh-CN" sz="220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ea typeface="Noto Sans CJK SC Regular" panose="020B0500000000000000" pitchFamily="34" charset="-128"/>
                      </a:endParaRPr>
                    </a:p>
                  </a:txBody>
                  <a:tcPr marL="101600" marR="101600" marT="50800" marB="5080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20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ea typeface="Noto Sans CJK SC Regular" panose="020B0500000000000000" pitchFamily="34" charset="-128"/>
                        </a:rPr>
                        <a:t>0</a:t>
                      </a:r>
                      <a:endParaRPr lang="en-US" altLang="zh-CN" sz="220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ea typeface="Noto Sans CJK SC Regular" panose="020B0500000000000000" pitchFamily="34" charset="-128"/>
                      </a:endParaRPr>
                    </a:p>
                  </a:txBody>
                  <a:tcPr marL="101600" marR="101600" marT="50800" marB="5080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20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ea typeface="Noto Sans CJK SC Regular" panose="020B0500000000000000" pitchFamily="34" charset="-128"/>
                        </a:rPr>
                        <a:t>0</a:t>
                      </a:r>
                      <a:endParaRPr lang="en-US" altLang="zh-CN" sz="220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ea typeface="Noto Sans CJK SC Regular" panose="020B0500000000000000" pitchFamily="34" charset="-128"/>
                      </a:endParaRPr>
                    </a:p>
                  </a:txBody>
                  <a:tcPr marL="101600" marR="101600" marT="50800" marB="5080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20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ea typeface="Noto Sans CJK SC Regular" panose="020B0500000000000000" pitchFamily="34" charset="-128"/>
                        </a:rPr>
                        <a:t>0</a:t>
                      </a:r>
                      <a:endParaRPr lang="en-US" altLang="zh-CN" sz="220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ea typeface="Noto Sans CJK SC Regular" panose="020B0500000000000000" pitchFamily="34" charset="-128"/>
                      </a:endParaRPr>
                    </a:p>
                  </a:txBody>
                  <a:tcPr marL="101600" marR="101600" marT="50800" marB="5080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20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ea typeface="Noto Sans CJK SC Regular" panose="020B0500000000000000" pitchFamily="34" charset="-128"/>
                        </a:rPr>
                        <a:t>0</a:t>
                      </a:r>
                      <a:endParaRPr lang="en-US" altLang="zh-CN" sz="220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ea typeface="Noto Sans CJK SC Regular" panose="020B0500000000000000" pitchFamily="34" charset="-128"/>
                      </a:endParaRPr>
                    </a:p>
                  </a:txBody>
                  <a:tcPr marL="101600" marR="101600" marT="50800" marB="5080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200" dirty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ea typeface="Noto Sans CJK SC Regular" panose="020B0500000000000000" pitchFamily="34" charset="-128"/>
                        </a:rPr>
                        <a:t>0</a:t>
                      </a:r>
                    </a:p>
                  </a:txBody>
                  <a:tcPr marL="101600" marR="101600" marT="50800" marB="508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5" name="Left Bracket 64"/>
          <p:cNvSpPr/>
          <p:nvPr/>
        </p:nvSpPr>
        <p:spPr>
          <a:xfrm rot="16200000">
            <a:off x="3864182" y="837513"/>
            <a:ext cx="400110" cy="4894591"/>
          </a:xfrm>
          <a:prstGeom prst="leftBracket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507995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000">
              <a:solidFill>
                <a:srgbClr val="000000"/>
              </a:solidFill>
              <a:latin typeface="Trebuchet MS" panose="020B0603020202020204" pitchFamily="34" charset="0"/>
              <a:ea typeface="Noto Sans CJK SC Regular" panose="020B0500000000000000" pitchFamily="34" charset="-128"/>
              <a:sym typeface="Arial"/>
            </a:endParaRPr>
          </a:p>
        </p:txBody>
      </p:sp>
      <p:sp>
        <p:nvSpPr>
          <p:cNvPr id="66" name="Left Bracket 65"/>
          <p:cNvSpPr/>
          <p:nvPr/>
        </p:nvSpPr>
        <p:spPr>
          <a:xfrm rot="16200000">
            <a:off x="10146864" y="1963393"/>
            <a:ext cx="156444" cy="2282595"/>
          </a:xfrm>
          <a:prstGeom prst="leftBracket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507995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000">
              <a:solidFill>
                <a:srgbClr val="000000"/>
              </a:solidFill>
              <a:latin typeface="Trebuchet MS" panose="020B0603020202020204" pitchFamily="34" charset="0"/>
              <a:ea typeface="Noto Sans CJK SC Regular" panose="020B0500000000000000" pitchFamily="34" charset="-128"/>
              <a:sym typeface="Arial"/>
            </a:endParaRPr>
          </a:p>
        </p:txBody>
      </p:sp>
      <p:sp>
        <p:nvSpPr>
          <p:cNvPr id="68" name="Freeform 67"/>
          <p:cNvSpPr/>
          <p:nvPr/>
        </p:nvSpPr>
        <p:spPr>
          <a:xfrm rot="328571">
            <a:off x="5965770" y="3012182"/>
            <a:ext cx="3299093" cy="1020911"/>
          </a:xfrm>
          <a:custGeom>
            <a:avLst/>
            <a:gdLst>
              <a:gd name="connsiteX0" fmla="*/ 0 w 2992581"/>
              <a:gd name="connsiteY0" fmla="*/ 592282 h 831346"/>
              <a:gd name="connsiteX1" fmla="*/ 1589809 w 2992581"/>
              <a:gd name="connsiteY1" fmla="*/ 800100 h 831346"/>
              <a:gd name="connsiteX2" fmla="*/ 2992581 w 2992581"/>
              <a:gd name="connsiteY2" fmla="*/ 0 h 831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92581" h="831346">
                <a:moveTo>
                  <a:pt x="0" y="592282"/>
                </a:moveTo>
                <a:cubicBezTo>
                  <a:pt x="545523" y="745548"/>
                  <a:pt x="1091046" y="898814"/>
                  <a:pt x="1589809" y="800100"/>
                </a:cubicBezTo>
                <a:cubicBezTo>
                  <a:pt x="2088572" y="701386"/>
                  <a:pt x="2741467" y="140277"/>
                  <a:pt x="2992581" y="0"/>
                </a:cubicBezTo>
              </a:path>
            </a:pathLst>
          </a:custGeom>
          <a:noFill/>
          <a:ln w="190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07995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000">
              <a:solidFill>
                <a:srgbClr val="000000"/>
              </a:solidFill>
              <a:latin typeface="Trebuchet MS" panose="020B0603020202020204" pitchFamily="34" charset="0"/>
              <a:ea typeface="Noto Sans CJK SC Regular" panose="020B0500000000000000" pitchFamily="34" charset="-128"/>
              <a:sym typeface="Arial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910868" y="2387475"/>
            <a:ext cx="319318" cy="3693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 defTabSz="507995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000">
                <a:solidFill>
                  <a:srgbClr val="000000"/>
                </a:solidFill>
                <a:latin typeface="Trebuchet MS" panose="020B0603020202020204" pitchFamily="34" charset="0"/>
                <a:ea typeface="Noto Sans CJK SC Regular" panose="020B0500000000000000" pitchFamily="34" charset="-128"/>
                <a:sym typeface="Arial"/>
              </a:rPr>
              <a:t>a</a:t>
            </a:r>
            <a:endParaRPr lang="en-US" altLang="zh-CN" sz="2000" dirty="0">
              <a:solidFill>
                <a:srgbClr val="000000"/>
              </a:solidFill>
              <a:latin typeface="Trebuchet MS" panose="020B0603020202020204" pitchFamily="34" charset="0"/>
              <a:ea typeface="Noto Sans CJK SC Regular" panose="020B0500000000000000" pitchFamily="34" charset="-128"/>
              <a:sym typeface="Arial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861491" y="6024495"/>
            <a:ext cx="319318" cy="3693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 defTabSz="507995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000">
                <a:solidFill>
                  <a:srgbClr val="000000"/>
                </a:solidFill>
                <a:latin typeface="Trebuchet MS" panose="020B0603020202020204" pitchFamily="34" charset="0"/>
                <a:ea typeface="Noto Sans CJK SC Regular" panose="020B0500000000000000" pitchFamily="34" charset="-128"/>
                <a:sym typeface="Arial"/>
              </a:rPr>
              <a:t>a</a:t>
            </a:r>
            <a:endParaRPr lang="en-US" altLang="zh-CN" sz="2000" dirty="0">
              <a:solidFill>
                <a:srgbClr val="000000"/>
              </a:solidFill>
              <a:latin typeface="Trebuchet MS" panose="020B0603020202020204" pitchFamily="34" charset="0"/>
              <a:ea typeface="Noto Sans CJK SC Regular" panose="020B0500000000000000" pitchFamily="34" charset="-128"/>
              <a:sym typeface="Arial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94784" y="456039"/>
            <a:ext cx="2771600" cy="1920858"/>
          </a:xfrm>
          <a:prstGeom prst="rect">
            <a:avLst/>
          </a:prstGeom>
        </p:spPr>
      </p:pic>
      <p:sp>
        <p:nvSpPr>
          <p:cNvPr id="7" name="Right Bracket 6"/>
          <p:cNvSpPr/>
          <p:nvPr/>
        </p:nvSpPr>
        <p:spPr>
          <a:xfrm rot="16200000">
            <a:off x="7416730" y="1100595"/>
            <a:ext cx="294524" cy="3024550"/>
          </a:xfrm>
          <a:prstGeom prst="rightBracket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507995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000">
              <a:solidFill>
                <a:srgbClr val="FFFFFF"/>
              </a:solidFill>
              <a:latin typeface="Trebuchet MS" panose="020B0603020202020204" pitchFamily="34" charset="0"/>
              <a:ea typeface="Noto Sans CJK SC Regular" panose="020B0500000000000000" pitchFamily="34" charset="-128"/>
              <a:sym typeface="Arial"/>
            </a:endParaRPr>
          </a:p>
        </p:txBody>
      </p:sp>
      <p:sp>
        <p:nvSpPr>
          <p:cNvPr id="8" name="Freeform 7"/>
          <p:cNvSpPr/>
          <p:nvPr/>
        </p:nvSpPr>
        <p:spPr>
          <a:xfrm>
            <a:off x="7300719" y="1490112"/>
            <a:ext cx="1282096" cy="924793"/>
          </a:xfrm>
          <a:custGeom>
            <a:avLst/>
            <a:gdLst>
              <a:gd name="connsiteX0" fmla="*/ 0 w 1153886"/>
              <a:gd name="connsiteY0" fmla="*/ 832314 h 832314"/>
              <a:gd name="connsiteX1" fmla="*/ 195943 w 1153886"/>
              <a:gd name="connsiteY1" fmla="*/ 124742 h 832314"/>
              <a:gd name="connsiteX2" fmla="*/ 195943 w 1153886"/>
              <a:gd name="connsiteY2" fmla="*/ 124742 h 832314"/>
              <a:gd name="connsiteX3" fmla="*/ 1153886 w 1153886"/>
              <a:gd name="connsiteY3" fmla="*/ 15885 h 832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3886" h="832314">
                <a:moveTo>
                  <a:pt x="0" y="832314"/>
                </a:moveTo>
                <a:lnTo>
                  <a:pt x="195943" y="124742"/>
                </a:lnTo>
                <a:lnTo>
                  <a:pt x="195943" y="124742"/>
                </a:lnTo>
                <a:cubicBezTo>
                  <a:pt x="355600" y="106599"/>
                  <a:pt x="1012372" y="-49429"/>
                  <a:pt x="1153886" y="15885"/>
                </a:cubicBezTo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07995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000">
              <a:solidFill>
                <a:srgbClr val="FFFFFF"/>
              </a:solidFill>
              <a:latin typeface="Trebuchet MS" panose="020B0603020202020204" pitchFamily="34" charset="0"/>
              <a:ea typeface="Noto Sans CJK SC Regular" panose="020B0500000000000000" pitchFamily="34" charset="-128"/>
              <a:sym typeface="Arial"/>
            </a:endParaRPr>
          </a:p>
        </p:txBody>
      </p:sp>
      <p:sp>
        <p:nvSpPr>
          <p:cNvPr id="9" name="Freeform 8"/>
          <p:cNvSpPr/>
          <p:nvPr/>
        </p:nvSpPr>
        <p:spPr>
          <a:xfrm>
            <a:off x="7385386" y="1483572"/>
            <a:ext cx="1185333" cy="895047"/>
          </a:xfrm>
          <a:custGeom>
            <a:avLst/>
            <a:gdLst>
              <a:gd name="connsiteX0" fmla="*/ 0 w 1066800"/>
              <a:gd name="connsiteY0" fmla="*/ 805542 h 805542"/>
              <a:gd name="connsiteX1" fmla="*/ 185057 w 1066800"/>
              <a:gd name="connsiteY1" fmla="*/ 185057 h 805542"/>
              <a:gd name="connsiteX2" fmla="*/ 1066800 w 1066800"/>
              <a:gd name="connsiteY2" fmla="*/ 0 h 805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66800" h="805542">
                <a:moveTo>
                  <a:pt x="0" y="805542"/>
                </a:moveTo>
                <a:cubicBezTo>
                  <a:pt x="3628" y="562428"/>
                  <a:pt x="7257" y="319314"/>
                  <a:pt x="185057" y="185057"/>
                </a:cubicBezTo>
                <a:cubicBezTo>
                  <a:pt x="362857" y="50800"/>
                  <a:pt x="1066800" y="0"/>
                  <a:pt x="1066800" y="0"/>
                </a:cubicBez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07995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000">
              <a:solidFill>
                <a:srgbClr val="FFFFFF"/>
              </a:solidFill>
              <a:latin typeface="Trebuchet MS" panose="020B0603020202020204" pitchFamily="34" charset="0"/>
              <a:ea typeface="Noto Sans CJK SC Regular" panose="020B0500000000000000" pitchFamily="34" charset="-128"/>
              <a:sym typeface="Arial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8463531" y="3302721"/>
            <a:ext cx="697627" cy="400110"/>
          </a:xfrm>
          <a:prstGeom prst="rect">
            <a:avLst/>
          </a:prstGeom>
          <a:solidFill>
            <a:schemeClr val="tx1">
              <a:alpha val="80000"/>
            </a:schemeClr>
          </a:solidFill>
        </p:spPr>
        <p:txBody>
          <a:bodyPr wrap="none" rtlCol="0">
            <a:spAutoFit/>
          </a:bodyPr>
          <a:lstStyle/>
          <a:p>
            <a:pPr defTabSz="50799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000">
                <a:solidFill>
                  <a:srgbClr val="000000"/>
                </a:solidFill>
                <a:latin typeface="Trebuchet MS" panose="020B0603020202020204" pitchFamily="34" charset="0"/>
                <a:ea typeface="Noto Sans CJK SC Regular" panose="020B0500000000000000" pitchFamily="34" charset="-128"/>
                <a:cs typeface="Arial"/>
                <a:sym typeface="Arial"/>
              </a:rPr>
              <a:t>输入</a:t>
            </a:r>
            <a:endParaRPr lang="zh-CN" altLang="en-US" sz="2000" dirty="0">
              <a:solidFill>
                <a:srgbClr val="000000"/>
              </a:solidFill>
              <a:latin typeface="Trebuchet MS" panose="020B0603020202020204" pitchFamily="34" charset="0"/>
              <a:ea typeface="Noto Sans CJK SC Regular" panose="020B0500000000000000" pitchFamily="34" charset="-128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9651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1_Title &amp; Bullet">
  <a:themeElements>
    <a:clrScheme name="2015 WHITE Template">
      <a:dk1>
        <a:srgbClr val="B3B3B3"/>
      </a:dk1>
      <a:lt1>
        <a:srgbClr val="FFFFFF"/>
      </a:lt1>
      <a:dk2>
        <a:srgbClr val="000000"/>
      </a:dk2>
      <a:lt2>
        <a:srgbClr val="76B900"/>
      </a:lt2>
      <a:accent1>
        <a:srgbClr val="0071C5"/>
      </a:accent1>
      <a:accent2>
        <a:srgbClr val="007450"/>
      </a:accent2>
      <a:accent3>
        <a:srgbClr val="9A4216"/>
      </a:accent3>
      <a:accent4>
        <a:srgbClr val="505050"/>
      </a:accent4>
      <a:accent5>
        <a:srgbClr val="9E1212"/>
      </a:accent5>
      <a:accent6>
        <a:srgbClr val="0D3481"/>
      </a:accent6>
      <a:hlink>
        <a:srgbClr val="76B900"/>
      </a:hlink>
      <a:folHlink>
        <a:srgbClr val="004827"/>
      </a:folHlink>
    </a:clrScheme>
    <a:fontScheme name="Opulent">
      <a:majorFont>
        <a:latin typeface="Trebuchet MS"/>
        <a:ea typeface=""/>
        <a:cs typeface=""/>
        <a:font script="Jpan" typeface="HG丸ｺﾞｼｯｸM-PRO"/>
        <a:font script="Hang" typeface="HY그래픽M"/>
        <a:font script="Hans" typeface="黑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4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 w="6350">
          <a:noFill/>
        </a:ln>
      </a:spPr>
      <a:bodyPr wrap="none" rtlCol="0" anchor="ctr">
        <a:spAutoFit/>
      </a:bodyPr>
      <a:lstStyle>
        <a:defPPr algn="ctr">
          <a:lnSpc>
            <a:spcPct val="90000"/>
          </a:lnSpc>
          <a:defRPr dirty="0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txDef>
  </a:objectDefaults>
  <a:extraClrSchemeLst>
    <a:extraClrScheme>
      <a:clrScheme name="PPT_Template_Corp_16x9_rev2 1">
        <a:dk1>
          <a:srgbClr val="808080"/>
        </a:dk1>
        <a:lt1>
          <a:srgbClr val="FFFFFF"/>
        </a:lt1>
        <a:dk2>
          <a:srgbClr val="000000"/>
        </a:dk2>
        <a:lt2>
          <a:srgbClr val="B9E700"/>
        </a:lt2>
        <a:accent1>
          <a:srgbClr val="33CCCC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ADE2E2"/>
        </a:accent5>
        <a:accent6>
          <a:srgbClr val="E78A2D"/>
        </a:accent6>
        <a:hlink>
          <a:srgbClr val="99CCFF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2_Title &amp; Bullet">
  <a:themeElements>
    <a:clrScheme name="2015 WHITE Template">
      <a:dk1>
        <a:srgbClr val="B3B3B3"/>
      </a:dk1>
      <a:lt1>
        <a:srgbClr val="FFFFFF"/>
      </a:lt1>
      <a:dk2>
        <a:srgbClr val="000000"/>
      </a:dk2>
      <a:lt2>
        <a:srgbClr val="76B900"/>
      </a:lt2>
      <a:accent1>
        <a:srgbClr val="0071C5"/>
      </a:accent1>
      <a:accent2>
        <a:srgbClr val="007450"/>
      </a:accent2>
      <a:accent3>
        <a:srgbClr val="9A4216"/>
      </a:accent3>
      <a:accent4>
        <a:srgbClr val="505050"/>
      </a:accent4>
      <a:accent5>
        <a:srgbClr val="9E1212"/>
      </a:accent5>
      <a:accent6>
        <a:srgbClr val="0D3481"/>
      </a:accent6>
      <a:hlink>
        <a:srgbClr val="76B900"/>
      </a:hlink>
      <a:folHlink>
        <a:srgbClr val="004827"/>
      </a:folHlink>
    </a:clrScheme>
    <a:fontScheme name="Opulent">
      <a:majorFont>
        <a:latin typeface="Trebuchet MS"/>
        <a:ea typeface=""/>
        <a:cs typeface=""/>
        <a:font script="Jpan" typeface="HG丸ｺﾞｼｯｸM-PRO"/>
        <a:font script="Hang" typeface="HY그래픽M"/>
        <a:font script="Hans" typeface="黑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4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 w="6350">
          <a:noFill/>
        </a:ln>
      </a:spPr>
      <a:bodyPr wrap="none" rtlCol="0" anchor="ctr">
        <a:spAutoFit/>
      </a:bodyPr>
      <a:lstStyle>
        <a:defPPr algn="ctr">
          <a:lnSpc>
            <a:spcPct val="90000"/>
          </a:lnSpc>
          <a:defRPr dirty="0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txDef>
  </a:objectDefaults>
  <a:extraClrSchemeLst>
    <a:extraClrScheme>
      <a:clrScheme name="PPT_Template_Corp_16x9_rev2 1">
        <a:dk1>
          <a:srgbClr val="808080"/>
        </a:dk1>
        <a:lt1>
          <a:srgbClr val="FFFFFF"/>
        </a:lt1>
        <a:dk2>
          <a:srgbClr val="000000"/>
        </a:dk2>
        <a:lt2>
          <a:srgbClr val="B9E700"/>
        </a:lt2>
        <a:accent1>
          <a:srgbClr val="33CCCC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ADE2E2"/>
        </a:accent5>
        <a:accent6>
          <a:srgbClr val="E78A2D"/>
        </a:accent6>
        <a:hlink>
          <a:srgbClr val="99CCFF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18_Title &amp; Bullet">
  <a:themeElements>
    <a:clrScheme name="2015 WHITE Template">
      <a:dk1>
        <a:srgbClr val="B3B3B3"/>
      </a:dk1>
      <a:lt1>
        <a:srgbClr val="FFFFFF"/>
      </a:lt1>
      <a:dk2>
        <a:srgbClr val="000000"/>
      </a:dk2>
      <a:lt2>
        <a:srgbClr val="76B900"/>
      </a:lt2>
      <a:accent1>
        <a:srgbClr val="0071C5"/>
      </a:accent1>
      <a:accent2>
        <a:srgbClr val="007450"/>
      </a:accent2>
      <a:accent3>
        <a:srgbClr val="9A4216"/>
      </a:accent3>
      <a:accent4>
        <a:srgbClr val="505050"/>
      </a:accent4>
      <a:accent5>
        <a:srgbClr val="9E1212"/>
      </a:accent5>
      <a:accent6>
        <a:srgbClr val="0D3481"/>
      </a:accent6>
      <a:hlink>
        <a:srgbClr val="76B900"/>
      </a:hlink>
      <a:folHlink>
        <a:srgbClr val="0048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3_Title &amp; Bullet">
  <a:themeElements>
    <a:clrScheme name="2015 WHITE Template">
      <a:dk1>
        <a:srgbClr val="B3B3B3"/>
      </a:dk1>
      <a:lt1>
        <a:srgbClr val="FFFFFF"/>
      </a:lt1>
      <a:dk2>
        <a:srgbClr val="000000"/>
      </a:dk2>
      <a:lt2>
        <a:srgbClr val="76B900"/>
      </a:lt2>
      <a:accent1>
        <a:srgbClr val="0071C5"/>
      </a:accent1>
      <a:accent2>
        <a:srgbClr val="007450"/>
      </a:accent2>
      <a:accent3>
        <a:srgbClr val="9A4216"/>
      </a:accent3>
      <a:accent4>
        <a:srgbClr val="505050"/>
      </a:accent4>
      <a:accent5>
        <a:srgbClr val="9E1212"/>
      </a:accent5>
      <a:accent6>
        <a:srgbClr val="0D3481"/>
      </a:accent6>
      <a:hlink>
        <a:srgbClr val="76B900"/>
      </a:hlink>
      <a:folHlink>
        <a:srgbClr val="0048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4_Title &amp; Bullet">
  <a:themeElements>
    <a:clrScheme name="2015 WHITE Template">
      <a:dk1>
        <a:srgbClr val="B3B3B3"/>
      </a:dk1>
      <a:lt1>
        <a:srgbClr val="FFFFFF"/>
      </a:lt1>
      <a:dk2>
        <a:srgbClr val="000000"/>
      </a:dk2>
      <a:lt2>
        <a:srgbClr val="76B900"/>
      </a:lt2>
      <a:accent1>
        <a:srgbClr val="0071C5"/>
      </a:accent1>
      <a:accent2>
        <a:srgbClr val="007450"/>
      </a:accent2>
      <a:accent3>
        <a:srgbClr val="9A4216"/>
      </a:accent3>
      <a:accent4>
        <a:srgbClr val="505050"/>
      </a:accent4>
      <a:accent5>
        <a:srgbClr val="9E1212"/>
      </a:accent5>
      <a:accent6>
        <a:srgbClr val="0D3481"/>
      </a:accent6>
      <a:hlink>
        <a:srgbClr val="76B900"/>
      </a:hlink>
      <a:folHlink>
        <a:srgbClr val="004827"/>
      </a:folHlink>
    </a:clrScheme>
    <a:fontScheme name="Opulent">
      <a:majorFont>
        <a:latin typeface="Trebuchet MS"/>
        <a:ea typeface=""/>
        <a:cs typeface=""/>
        <a:font script="Jpan" typeface="HG丸ｺﾞｼｯｸM-PRO"/>
        <a:font script="Hang" typeface="HY그래픽M"/>
        <a:font script="Hans" typeface="黑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4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 w="6350">
          <a:noFill/>
        </a:ln>
      </a:spPr>
      <a:bodyPr wrap="none" rtlCol="0" anchor="ctr">
        <a:spAutoFit/>
      </a:bodyPr>
      <a:lstStyle>
        <a:defPPr algn="ctr">
          <a:lnSpc>
            <a:spcPct val="90000"/>
          </a:lnSpc>
          <a:defRPr dirty="0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txDef>
  </a:objectDefaults>
  <a:extraClrSchemeLst>
    <a:extraClrScheme>
      <a:clrScheme name="PPT_Template_Corp_16x9_rev2 1">
        <a:dk1>
          <a:srgbClr val="808080"/>
        </a:dk1>
        <a:lt1>
          <a:srgbClr val="FFFFFF"/>
        </a:lt1>
        <a:dk2>
          <a:srgbClr val="000000"/>
        </a:dk2>
        <a:lt2>
          <a:srgbClr val="B9E700"/>
        </a:lt2>
        <a:accent1>
          <a:srgbClr val="33CCCC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ADE2E2"/>
        </a:accent5>
        <a:accent6>
          <a:srgbClr val="E78A2D"/>
        </a:accent6>
        <a:hlink>
          <a:srgbClr val="99CCFF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DLI_Template_final.potx [Read-Only]" id="{70BAD3EC-A755-43B2-B29F-55B313885A7C}" vid="{4531EE54-B03D-436A-828A-1AB6379A8773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1569</TotalTime>
  <Words>1563</Words>
  <Application>Microsoft Office PowerPoint</Application>
  <PresentationFormat>Widescreen</PresentationFormat>
  <Paragraphs>380</Paragraphs>
  <Slides>22</Slides>
  <Notes>20</Notes>
  <HiddenSlides>0</HiddenSlides>
  <MMClips>3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22</vt:i4>
      </vt:variant>
    </vt:vector>
  </HeadingPairs>
  <TitlesOfParts>
    <vt:vector size="41" baseType="lpstr">
      <vt:lpstr>等线</vt:lpstr>
      <vt:lpstr>ＭＳ Ｐゴシック</vt:lpstr>
      <vt:lpstr>ＭＳ Ｐゴシック</vt:lpstr>
      <vt:lpstr>宋体</vt:lpstr>
      <vt:lpstr>Arial</vt:lpstr>
      <vt:lpstr>Calibri</vt:lpstr>
      <vt:lpstr>DIN</vt:lpstr>
      <vt:lpstr>Microsoft YaHei</vt:lpstr>
      <vt:lpstr>Noto Sans CJK SC Bold</vt:lpstr>
      <vt:lpstr>Noto Sans CJK SC Regular</vt:lpstr>
      <vt:lpstr>Noto Sans Symbols</vt:lpstr>
      <vt:lpstr>Questrial</vt:lpstr>
      <vt:lpstr>Trebuchet MS</vt:lpstr>
      <vt:lpstr>Wingdings</vt:lpstr>
      <vt:lpstr>1_Title &amp; Bullet</vt:lpstr>
      <vt:lpstr>2_Title &amp; Bullet</vt:lpstr>
      <vt:lpstr>18_Title &amp; Bullet</vt:lpstr>
      <vt:lpstr>3_Title &amp; Bullet</vt:lpstr>
      <vt:lpstr>4_Title &amp; Bullet</vt:lpstr>
      <vt:lpstr>为图像和视频加标题</vt:lpstr>
      <vt:lpstr>PowerPoint Presentation</vt:lpstr>
      <vt:lpstr>深度学习和加速计算培训 </vt:lpstr>
      <vt:lpstr>实验结构</vt:lpstr>
      <vt:lpstr>JUPYTER NOTEBOOK</vt:lpstr>
      <vt:lpstr>图像的描述</vt:lpstr>
      <vt:lpstr>训练数据/网络</vt:lpstr>
      <vt:lpstr>图像描述的工作流程 </vt:lpstr>
      <vt:lpstr>图像的描述</vt:lpstr>
      <vt:lpstr>图像描述的工作流程 </vt:lpstr>
      <vt:lpstr>lAB 3 - 图像说明</vt:lpstr>
      <vt:lpstr>图片描述结果示例</vt:lpstr>
      <vt:lpstr>对视频的描述</vt:lpstr>
      <vt:lpstr>训练数据/网络</vt:lpstr>
      <vt:lpstr>生成视频描述的流程</vt:lpstr>
      <vt:lpstr>生成视频描述的流程</vt:lpstr>
      <vt:lpstr>视频说明</vt:lpstr>
      <vt:lpstr>视频说明</vt:lpstr>
      <vt:lpstr>结语</vt:lpstr>
      <vt:lpstr>更多资源</vt:lpstr>
      <vt:lpstr>DLI 培训合作伙伴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Image ang Video Captioning</dc:title>
  <dc:creator>Michael Mendelson</dc:creator>
  <cp:lastModifiedBy>Michael Mendelson</cp:lastModifiedBy>
  <cp:revision>71</cp:revision>
  <dcterms:created xsi:type="dcterms:W3CDTF">2017-09-15T00:18:23Z</dcterms:created>
  <dcterms:modified xsi:type="dcterms:W3CDTF">2018-11-15T18:25:39Z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6b558183-044c-4105-8d9c-cea02a2a3d86_Enabled">
    <vt:lpwstr>True</vt:lpwstr>
  </property>
  <property fmtid="{D5CDD505-2E9C-101B-9397-08002B2CF9AE}" pid="3" name="MSIP_Label_6b558183-044c-4105-8d9c-cea02a2a3d86_SiteId">
    <vt:lpwstr>43083d15-7273-40c1-b7db-39efd9ccc17a</vt:lpwstr>
  </property>
  <property fmtid="{D5CDD505-2E9C-101B-9397-08002B2CF9AE}" pid="4" name="MSIP_Label_6b558183-044c-4105-8d9c-cea02a2a3d86_Ref">
    <vt:lpwstr>https://api.informationprotection.azure.com/api/43083d15-7273-40c1-b7db-39efd9ccc17a</vt:lpwstr>
  </property>
  <property fmtid="{D5CDD505-2E9C-101B-9397-08002B2CF9AE}" pid="5" name="MSIP_Label_6b558183-044c-4105-8d9c-cea02a2a3d86_Owner">
    <vt:lpwstr>ckillam@nvidia.com</vt:lpwstr>
  </property>
  <property fmtid="{D5CDD505-2E9C-101B-9397-08002B2CF9AE}" pid="6" name="MSIP_Label_6b558183-044c-4105-8d9c-cea02a2a3d86_SetDate">
    <vt:lpwstr>2018-06-06T16:40:23.5616752-07:00</vt:lpwstr>
  </property>
  <property fmtid="{D5CDD505-2E9C-101B-9397-08002B2CF9AE}" pid="7" name="MSIP_Label_6b558183-044c-4105-8d9c-cea02a2a3d86_Name">
    <vt:lpwstr>Unrestricted</vt:lpwstr>
  </property>
  <property fmtid="{D5CDD505-2E9C-101B-9397-08002B2CF9AE}" pid="8" name="MSIP_Label_6b558183-044c-4105-8d9c-cea02a2a3d86_Application">
    <vt:lpwstr>Microsoft Azure Information Protection</vt:lpwstr>
  </property>
  <property fmtid="{D5CDD505-2E9C-101B-9397-08002B2CF9AE}" pid="9" name="MSIP_Label_6b558183-044c-4105-8d9c-cea02a2a3d86_Extended_MSFT_Method">
    <vt:lpwstr>Automatic</vt:lpwstr>
  </property>
  <property fmtid="{D5CDD505-2E9C-101B-9397-08002B2CF9AE}" pid="10" name="Sensitivity">
    <vt:lpwstr>Unrestricted</vt:lpwstr>
  </property>
</Properties>
</file>